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76"/>
  </p:notesMasterIdLst>
  <p:sldIdLst>
    <p:sldId id="256" r:id="rId4"/>
    <p:sldId id="3742" r:id="rId5"/>
    <p:sldId id="3753" r:id="rId6"/>
    <p:sldId id="3752" r:id="rId7"/>
    <p:sldId id="1367" r:id="rId8"/>
    <p:sldId id="1366" r:id="rId9"/>
    <p:sldId id="1360" r:id="rId10"/>
    <p:sldId id="1361" r:id="rId11"/>
    <p:sldId id="345" r:id="rId12"/>
    <p:sldId id="1362" r:id="rId13"/>
    <p:sldId id="1363" r:id="rId14"/>
    <p:sldId id="3757" r:id="rId15"/>
    <p:sldId id="496" r:id="rId16"/>
    <p:sldId id="1374" r:id="rId17"/>
    <p:sldId id="3782" r:id="rId18"/>
    <p:sldId id="474" r:id="rId19"/>
    <p:sldId id="1379" r:id="rId20"/>
    <p:sldId id="3783" r:id="rId21"/>
    <p:sldId id="497" r:id="rId22"/>
    <p:sldId id="1384" r:id="rId23"/>
    <p:sldId id="1385" r:id="rId24"/>
    <p:sldId id="1386" r:id="rId25"/>
    <p:sldId id="1343" r:id="rId26"/>
    <p:sldId id="478" r:id="rId27"/>
    <p:sldId id="1389" r:id="rId28"/>
    <p:sldId id="3784" r:id="rId29"/>
    <p:sldId id="3819" r:id="rId30"/>
    <p:sldId id="294" r:id="rId31"/>
    <p:sldId id="356" r:id="rId32"/>
    <p:sldId id="307" r:id="rId33"/>
    <p:sldId id="3780" r:id="rId34"/>
    <p:sldId id="3776" r:id="rId35"/>
    <p:sldId id="3814" r:id="rId36"/>
    <p:sldId id="3815" r:id="rId37"/>
    <p:sldId id="3816" r:id="rId38"/>
    <p:sldId id="872" r:id="rId39"/>
    <p:sldId id="262" r:id="rId40"/>
    <p:sldId id="266" r:id="rId41"/>
    <p:sldId id="268" r:id="rId42"/>
    <p:sldId id="296" r:id="rId43"/>
    <p:sldId id="3767" r:id="rId44"/>
    <p:sldId id="1339" r:id="rId45"/>
    <p:sldId id="1364" r:id="rId46"/>
    <p:sldId id="3768" r:id="rId47"/>
    <p:sldId id="303" r:id="rId48"/>
    <p:sldId id="304" r:id="rId49"/>
    <p:sldId id="305" r:id="rId50"/>
    <p:sldId id="1414" r:id="rId51"/>
    <p:sldId id="3765" r:id="rId52"/>
    <p:sldId id="3762" r:id="rId53"/>
    <p:sldId id="3764" r:id="rId54"/>
    <p:sldId id="3758" r:id="rId55"/>
    <p:sldId id="3802" r:id="rId56"/>
    <p:sldId id="3803" r:id="rId57"/>
    <p:sldId id="3804" r:id="rId58"/>
    <p:sldId id="3805" r:id="rId59"/>
    <p:sldId id="3806" r:id="rId60"/>
    <p:sldId id="3807" r:id="rId61"/>
    <p:sldId id="3808" r:id="rId62"/>
    <p:sldId id="3809" r:id="rId63"/>
    <p:sldId id="3810" r:id="rId64"/>
    <p:sldId id="3811" r:id="rId65"/>
    <p:sldId id="3812" r:id="rId66"/>
    <p:sldId id="3813" r:id="rId67"/>
    <p:sldId id="3759" r:id="rId68"/>
    <p:sldId id="3760" r:id="rId69"/>
    <p:sldId id="3761" r:id="rId70"/>
    <p:sldId id="3786" r:id="rId71"/>
    <p:sldId id="1329" r:id="rId72"/>
    <p:sldId id="3818" r:id="rId73"/>
    <p:sldId id="1332" r:id="rId74"/>
    <p:sldId id="257" r:id="rId75"/>
  </p:sldIdLst>
  <p:sldSz cx="12192000" cy="6858000"/>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6C4C"/>
    <a:srgbClr val="3F2717"/>
    <a:srgbClr val="B69172"/>
    <a:srgbClr val="3F2615"/>
    <a:srgbClr val="EAE5E1"/>
    <a:srgbClr val="FAF9F7"/>
    <a:srgbClr val="A18C7B"/>
    <a:srgbClr val="D4CAC2"/>
    <a:srgbClr val="F6F3F0"/>
    <a:srgbClr val="F9F5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6AAC2-AD6F-4596-885D-810DA7E219BF}" v="15" dt="2025-09-15T10:11:18.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94061" autoAdjust="0"/>
  </p:normalViewPr>
  <p:slideViewPr>
    <p:cSldViewPr snapToGrid="0" showGuides="1">
      <p:cViewPr varScale="1">
        <p:scale>
          <a:sx n="77" d="100"/>
          <a:sy n="77" d="100"/>
        </p:scale>
        <p:origin x="1142" y="72"/>
      </p:cViewPr>
      <p:guideLst>
        <p:guide orient="horz" pos="2115"/>
        <p:guide pos="3840"/>
      </p:guideLst>
    </p:cSldViewPr>
  </p:slideViewPr>
  <p:notesTextViewPr>
    <p:cViewPr>
      <p:scale>
        <a:sx n="1" d="1"/>
        <a:sy n="1" d="1"/>
      </p:scale>
      <p:origin x="0" y="0"/>
    </p:cViewPr>
  </p:notesTextViewPr>
  <p:sorterViewPr>
    <p:cViewPr>
      <p:scale>
        <a:sx n="100" d="100"/>
        <a:sy n="100" d="100"/>
      </p:scale>
      <p:origin x="0" y="-375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la Balode" userId="f8417eae-fcc9-4d64-910b-6b4f380ad15c" providerId="ADAL" clId="{BEC105ED-BE53-40E0-8FCD-D9F892597BD2}"/>
    <pc:docChg chg="undo custSel addSld delSld modSld sldOrd">
      <pc:chgData name="Laila Balode" userId="f8417eae-fcc9-4d64-910b-6b4f380ad15c" providerId="ADAL" clId="{BEC105ED-BE53-40E0-8FCD-D9F892597BD2}" dt="2025-09-15T10:20:46.185" v="1226" actId="20577"/>
      <pc:docMkLst>
        <pc:docMk/>
      </pc:docMkLst>
      <pc:sldChg chg="del">
        <pc:chgData name="Laila Balode" userId="f8417eae-fcc9-4d64-910b-6b4f380ad15c" providerId="ADAL" clId="{BEC105ED-BE53-40E0-8FCD-D9F892597BD2}" dt="2025-09-08T14:15:17.509" v="775" actId="47"/>
        <pc:sldMkLst>
          <pc:docMk/>
          <pc:sldMk cId="0" sldId="261"/>
        </pc:sldMkLst>
      </pc:sldChg>
      <pc:sldChg chg="del">
        <pc:chgData name="Laila Balode" userId="f8417eae-fcc9-4d64-910b-6b4f380ad15c" providerId="ADAL" clId="{BEC105ED-BE53-40E0-8FCD-D9F892597BD2}" dt="2025-09-08T14:16:31.009" v="778" actId="47"/>
        <pc:sldMkLst>
          <pc:docMk/>
          <pc:sldMk cId="0" sldId="263"/>
        </pc:sldMkLst>
      </pc:sldChg>
      <pc:sldChg chg="del">
        <pc:chgData name="Laila Balode" userId="f8417eae-fcc9-4d64-910b-6b4f380ad15c" providerId="ADAL" clId="{BEC105ED-BE53-40E0-8FCD-D9F892597BD2}" dt="2025-09-08T14:16:31.755" v="779" actId="47"/>
        <pc:sldMkLst>
          <pc:docMk/>
          <pc:sldMk cId="0" sldId="264"/>
        </pc:sldMkLst>
      </pc:sldChg>
      <pc:sldChg chg="del">
        <pc:chgData name="Laila Balode" userId="f8417eae-fcc9-4d64-910b-6b4f380ad15c" providerId="ADAL" clId="{BEC105ED-BE53-40E0-8FCD-D9F892597BD2}" dt="2025-09-08T14:16:32.419" v="780" actId="47"/>
        <pc:sldMkLst>
          <pc:docMk/>
          <pc:sldMk cId="0" sldId="265"/>
        </pc:sldMkLst>
      </pc:sldChg>
      <pc:sldChg chg="del">
        <pc:chgData name="Laila Balode" userId="f8417eae-fcc9-4d64-910b-6b4f380ad15c" providerId="ADAL" clId="{BEC105ED-BE53-40E0-8FCD-D9F892597BD2}" dt="2025-09-08T14:18:32.149" v="782" actId="47"/>
        <pc:sldMkLst>
          <pc:docMk/>
          <pc:sldMk cId="0" sldId="267"/>
        </pc:sldMkLst>
      </pc:sldChg>
      <pc:sldChg chg="ord">
        <pc:chgData name="Laila Balode" userId="f8417eae-fcc9-4d64-910b-6b4f380ad15c" providerId="ADAL" clId="{BEC105ED-BE53-40E0-8FCD-D9F892597BD2}" dt="2025-09-15T09:43:22.735" v="787"/>
        <pc:sldMkLst>
          <pc:docMk/>
          <pc:sldMk cId="2510083200" sldId="307"/>
        </pc:sldMkLst>
      </pc:sldChg>
      <pc:sldChg chg="del">
        <pc:chgData name="Laila Balode" userId="f8417eae-fcc9-4d64-910b-6b4f380ad15c" providerId="ADAL" clId="{BEC105ED-BE53-40E0-8FCD-D9F892597BD2}" dt="2025-09-15T09:45:43.432" v="814" actId="47"/>
        <pc:sldMkLst>
          <pc:docMk/>
          <pc:sldMk cId="1149793439" sldId="308"/>
        </pc:sldMkLst>
      </pc:sldChg>
      <pc:sldChg chg="del">
        <pc:chgData name="Laila Balode" userId="f8417eae-fcc9-4d64-910b-6b4f380ad15c" providerId="ADAL" clId="{BEC105ED-BE53-40E0-8FCD-D9F892597BD2}" dt="2025-09-15T10:00:58.104" v="960" actId="47"/>
        <pc:sldMkLst>
          <pc:docMk/>
          <pc:sldMk cId="3917881544" sldId="309"/>
        </pc:sldMkLst>
      </pc:sldChg>
      <pc:sldChg chg="del">
        <pc:chgData name="Laila Balode" userId="f8417eae-fcc9-4d64-910b-6b4f380ad15c" providerId="ADAL" clId="{BEC105ED-BE53-40E0-8FCD-D9F892597BD2}" dt="2025-09-15T09:42:33.246" v="785" actId="47"/>
        <pc:sldMkLst>
          <pc:docMk/>
          <pc:sldMk cId="0" sldId="495"/>
        </pc:sldMkLst>
      </pc:sldChg>
      <pc:sldChg chg="del">
        <pc:chgData name="Laila Balode" userId="f8417eae-fcc9-4d64-910b-6b4f380ad15c" providerId="ADAL" clId="{BEC105ED-BE53-40E0-8FCD-D9F892597BD2}" dt="2025-09-15T09:47:03.872" v="820" actId="47"/>
        <pc:sldMkLst>
          <pc:docMk/>
          <pc:sldMk cId="1269626240" sldId="896"/>
        </pc:sldMkLst>
      </pc:sldChg>
      <pc:sldChg chg="addSp modSp mod">
        <pc:chgData name="Laila Balode" userId="f8417eae-fcc9-4d64-910b-6b4f380ad15c" providerId="ADAL" clId="{BEC105ED-BE53-40E0-8FCD-D9F892597BD2}" dt="2025-09-15T09:57:54.257" v="902" actId="14100"/>
        <pc:sldMkLst>
          <pc:docMk/>
          <pc:sldMk cId="1994335309" sldId="1329"/>
        </pc:sldMkLst>
        <pc:spChg chg="mod">
          <ac:chgData name="Laila Balode" userId="f8417eae-fcc9-4d64-910b-6b4f380ad15c" providerId="ADAL" clId="{BEC105ED-BE53-40E0-8FCD-D9F892597BD2}" dt="2025-09-15T09:55:51.388" v="886" actId="14100"/>
          <ac:spMkLst>
            <pc:docMk/>
            <pc:sldMk cId="1994335309" sldId="1329"/>
            <ac:spMk id="2" creationId="{89B7C6BD-E817-539B-6836-6C649A9D1D19}"/>
          </ac:spMkLst>
        </pc:spChg>
        <pc:graphicFrameChg chg="mod modGraphic">
          <ac:chgData name="Laila Balode" userId="f8417eae-fcc9-4d64-910b-6b4f380ad15c" providerId="ADAL" clId="{BEC105ED-BE53-40E0-8FCD-D9F892597BD2}" dt="2025-09-15T09:57:21.251" v="894" actId="20577"/>
          <ac:graphicFrameMkLst>
            <pc:docMk/>
            <pc:sldMk cId="1994335309" sldId="1329"/>
            <ac:graphicFrameMk id="7" creationId="{EDE228A5-341A-7134-E96C-BF0F53375035}"/>
          </ac:graphicFrameMkLst>
        </pc:graphicFrameChg>
        <pc:picChg chg="add mod">
          <ac:chgData name="Laila Balode" userId="f8417eae-fcc9-4d64-910b-6b4f380ad15c" providerId="ADAL" clId="{BEC105ED-BE53-40E0-8FCD-D9F892597BD2}" dt="2025-09-15T09:57:54.257" v="902" actId="14100"/>
          <ac:picMkLst>
            <pc:docMk/>
            <pc:sldMk cId="1994335309" sldId="1329"/>
            <ac:picMk id="8" creationId="{BCDD2811-D0EB-6B73-837D-D6A23DE4DFE4}"/>
          </ac:picMkLst>
        </pc:picChg>
      </pc:sldChg>
      <pc:sldChg chg="modSp mod">
        <pc:chgData name="Laila Balode" userId="f8417eae-fcc9-4d64-910b-6b4f380ad15c" providerId="ADAL" clId="{BEC105ED-BE53-40E0-8FCD-D9F892597BD2}" dt="2025-09-15T10:00:20.134" v="957" actId="14100"/>
        <pc:sldMkLst>
          <pc:docMk/>
          <pc:sldMk cId="4109518426" sldId="1332"/>
        </pc:sldMkLst>
        <pc:spChg chg="mod">
          <ac:chgData name="Laila Balode" userId="f8417eae-fcc9-4d64-910b-6b4f380ad15c" providerId="ADAL" clId="{BEC105ED-BE53-40E0-8FCD-D9F892597BD2}" dt="2025-09-15T10:00:16.808" v="956" actId="14100"/>
          <ac:spMkLst>
            <pc:docMk/>
            <pc:sldMk cId="4109518426" sldId="1332"/>
            <ac:spMk id="2" creationId="{75E8F5AF-9154-F796-7D68-64F681B71B77}"/>
          </ac:spMkLst>
        </pc:spChg>
        <pc:spChg chg="mod">
          <ac:chgData name="Laila Balode" userId="f8417eae-fcc9-4d64-910b-6b4f380ad15c" providerId="ADAL" clId="{BEC105ED-BE53-40E0-8FCD-D9F892597BD2}" dt="2025-09-15T10:00:20.134" v="957" actId="14100"/>
          <ac:spMkLst>
            <pc:docMk/>
            <pc:sldMk cId="4109518426" sldId="1332"/>
            <ac:spMk id="3" creationId="{CA24FF9D-5928-5387-B4D1-3DF509D262A9}"/>
          </ac:spMkLst>
        </pc:spChg>
      </pc:sldChg>
      <pc:sldChg chg="del">
        <pc:chgData name="Laila Balode" userId="f8417eae-fcc9-4d64-910b-6b4f380ad15c" providerId="ADAL" clId="{BEC105ED-BE53-40E0-8FCD-D9F892597BD2}" dt="2025-09-08T14:14:11.460" v="774" actId="47"/>
        <pc:sldMkLst>
          <pc:docMk/>
          <pc:sldMk cId="862407566" sldId="1336"/>
        </pc:sldMkLst>
      </pc:sldChg>
      <pc:sldChg chg="del">
        <pc:chgData name="Laila Balode" userId="f8417eae-fcc9-4d64-910b-6b4f380ad15c" providerId="ADAL" clId="{BEC105ED-BE53-40E0-8FCD-D9F892597BD2}" dt="2025-09-08T14:16:55.704" v="781" actId="47"/>
        <pc:sldMkLst>
          <pc:docMk/>
          <pc:sldMk cId="1041385011" sldId="1347"/>
        </pc:sldMkLst>
      </pc:sldChg>
      <pc:sldChg chg="del">
        <pc:chgData name="Laila Balode" userId="f8417eae-fcc9-4d64-910b-6b4f380ad15c" providerId="ADAL" clId="{BEC105ED-BE53-40E0-8FCD-D9F892597BD2}" dt="2025-09-08T13:18:07.038" v="0" actId="47"/>
        <pc:sldMkLst>
          <pc:docMk/>
          <pc:sldMk cId="1435656585" sldId="1387"/>
        </pc:sldMkLst>
      </pc:sldChg>
      <pc:sldChg chg="del">
        <pc:chgData name="Laila Balode" userId="f8417eae-fcc9-4d64-910b-6b4f380ad15c" providerId="ADAL" clId="{BEC105ED-BE53-40E0-8FCD-D9F892597BD2}" dt="2025-09-08T13:18:10.147" v="1" actId="47"/>
        <pc:sldMkLst>
          <pc:docMk/>
          <pc:sldMk cId="3533279323" sldId="1388"/>
        </pc:sldMkLst>
      </pc:sldChg>
      <pc:sldChg chg="del">
        <pc:chgData name="Laila Balode" userId="f8417eae-fcc9-4d64-910b-6b4f380ad15c" providerId="ADAL" clId="{BEC105ED-BE53-40E0-8FCD-D9F892597BD2}" dt="2025-09-15T10:00:55.128" v="959" actId="47"/>
        <pc:sldMkLst>
          <pc:docMk/>
          <pc:sldMk cId="20590226" sldId="3723"/>
        </pc:sldMkLst>
      </pc:sldChg>
      <pc:sldChg chg="del">
        <pc:chgData name="Laila Balode" userId="f8417eae-fcc9-4d64-910b-6b4f380ad15c" providerId="ADAL" clId="{BEC105ED-BE53-40E0-8FCD-D9F892597BD2}" dt="2025-09-15T10:00:49.246" v="958" actId="47"/>
        <pc:sldMkLst>
          <pc:docMk/>
          <pc:sldMk cId="1487538533" sldId="3756"/>
        </pc:sldMkLst>
      </pc:sldChg>
      <pc:sldChg chg="modSp del mod">
        <pc:chgData name="Laila Balode" userId="f8417eae-fcc9-4d64-910b-6b4f380ad15c" providerId="ADAL" clId="{BEC105ED-BE53-40E0-8FCD-D9F892597BD2}" dt="2025-09-15T09:47:07.679" v="822" actId="47"/>
        <pc:sldMkLst>
          <pc:docMk/>
          <pc:sldMk cId="3651077007" sldId="3766"/>
        </pc:sldMkLst>
      </pc:sldChg>
      <pc:sldChg chg="del">
        <pc:chgData name="Laila Balode" userId="f8417eae-fcc9-4d64-910b-6b4f380ad15c" providerId="ADAL" clId="{BEC105ED-BE53-40E0-8FCD-D9F892597BD2}" dt="2025-09-15T09:42:15.478" v="784" actId="47"/>
        <pc:sldMkLst>
          <pc:docMk/>
          <pc:sldMk cId="3466322816" sldId="3771"/>
        </pc:sldMkLst>
      </pc:sldChg>
      <pc:sldChg chg="modSp mod ord">
        <pc:chgData name="Laila Balode" userId="f8417eae-fcc9-4d64-910b-6b4f380ad15c" providerId="ADAL" clId="{BEC105ED-BE53-40E0-8FCD-D9F892597BD2}" dt="2025-09-15T10:16:22.888" v="1100"/>
        <pc:sldMkLst>
          <pc:docMk/>
          <pc:sldMk cId="3357098100" sldId="3776"/>
        </pc:sldMkLst>
        <pc:spChg chg="mod">
          <ac:chgData name="Laila Balode" userId="f8417eae-fcc9-4d64-910b-6b4f380ad15c" providerId="ADAL" clId="{BEC105ED-BE53-40E0-8FCD-D9F892597BD2}" dt="2025-09-15T09:45:30.240" v="812" actId="20577"/>
          <ac:spMkLst>
            <pc:docMk/>
            <pc:sldMk cId="3357098100" sldId="3776"/>
            <ac:spMk id="2" creationId="{5EF13B34-6734-CE72-A50F-BE7BA7B6326A}"/>
          </ac:spMkLst>
        </pc:spChg>
        <pc:spChg chg="mod">
          <ac:chgData name="Laila Balode" userId="f8417eae-fcc9-4d64-910b-6b4f380ad15c" providerId="ADAL" clId="{BEC105ED-BE53-40E0-8FCD-D9F892597BD2}" dt="2025-09-15T09:45:24.002" v="808"/>
          <ac:spMkLst>
            <pc:docMk/>
            <pc:sldMk cId="3357098100" sldId="3776"/>
            <ac:spMk id="3" creationId="{9CE7862F-0A4B-852A-2748-E53A7288EB0E}"/>
          </ac:spMkLst>
        </pc:spChg>
      </pc:sldChg>
      <pc:sldChg chg="modSp del mod">
        <pc:chgData name="Laila Balode" userId="f8417eae-fcc9-4d64-910b-6b4f380ad15c" providerId="ADAL" clId="{BEC105ED-BE53-40E0-8FCD-D9F892597BD2}" dt="2025-09-15T09:44:15.824" v="794" actId="47"/>
        <pc:sldMkLst>
          <pc:docMk/>
          <pc:sldMk cId="834337541" sldId="3777"/>
        </pc:sldMkLst>
        <pc:spChg chg="mod">
          <ac:chgData name="Laila Balode" userId="f8417eae-fcc9-4d64-910b-6b4f380ad15c" providerId="ADAL" clId="{BEC105ED-BE53-40E0-8FCD-D9F892597BD2}" dt="2025-09-15T09:43:55.562" v="791" actId="6549"/>
          <ac:spMkLst>
            <pc:docMk/>
            <pc:sldMk cId="834337541" sldId="3777"/>
            <ac:spMk id="3" creationId="{83D154CC-C754-0BC3-0044-A92FCCD357A3}"/>
          </ac:spMkLst>
        </pc:spChg>
      </pc:sldChg>
      <pc:sldChg chg="modSp del mod">
        <pc:chgData name="Laila Balode" userId="f8417eae-fcc9-4d64-910b-6b4f380ad15c" providerId="ADAL" clId="{BEC105ED-BE53-40E0-8FCD-D9F892597BD2}" dt="2025-09-15T09:44:45.536" v="799" actId="47"/>
        <pc:sldMkLst>
          <pc:docMk/>
          <pc:sldMk cId="1521368874" sldId="3778"/>
        </pc:sldMkLst>
        <pc:spChg chg="mod">
          <ac:chgData name="Laila Balode" userId="f8417eae-fcc9-4d64-910b-6b4f380ad15c" providerId="ADAL" clId="{BEC105ED-BE53-40E0-8FCD-D9F892597BD2}" dt="2025-09-15T09:44:26.988" v="796" actId="6549"/>
          <ac:spMkLst>
            <pc:docMk/>
            <pc:sldMk cId="1521368874" sldId="3778"/>
            <ac:spMk id="3" creationId="{D71EBA59-6C2B-14F5-F6FC-F6B0D8ED7EAD}"/>
          </ac:spMkLst>
        </pc:spChg>
      </pc:sldChg>
      <pc:sldChg chg="modSp del mod">
        <pc:chgData name="Laila Balode" userId="f8417eae-fcc9-4d64-910b-6b4f380ad15c" providerId="ADAL" clId="{BEC105ED-BE53-40E0-8FCD-D9F892597BD2}" dt="2025-09-15T09:45:36.386" v="813" actId="47"/>
        <pc:sldMkLst>
          <pc:docMk/>
          <pc:sldMk cId="1699887635" sldId="3779"/>
        </pc:sldMkLst>
        <pc:spChg chg="mod">
          <ac:chgData name="Laila Balode" userId="f8417eae-fcc9-4d64-910b-6b4f380ad15c" providerId="ADAL" clId="{BEC105ED-BE53-40E0-8FCD-D9F892597BD2}" dt="2025-09-15T09:45:02.918" v="803" actId="6549"/>
          <ac:spMkLst>
            <pc:docMk/>
            <pc:sldMk cId="1699887635" sldId="3779"/>
            <ac:spMk id="3" creationId="{26EF69F3-ED66-1199-9AFC-F31A3E2CD508}"/>
          </ac:spMkLst>
        </pc:spChg>
      </pc:sldChg>
      <pc:sldChg chg="modSp mod ord">
        <pc:chgData name="Laila Balode" userId="f8417eae-fcc9-4d64-910b-6b4f380ad15c" providerId="ADAL" clId="{BEC105ED-BE53-40E0-8FCD-D9F892597BD2}" dt="2025-09-15T10:20:46.185" v="1226" actId="20577"/>
        <pc:sldMkLst>
          <pc:docMk/>
          <pc:sldMk cId="2892501655" sldId="3780"/>
        </pc:sldMkLst>
        <pc:spChg chg="mod">
          <ac:chgData name="Laila Balode" userId="f8417eae-fcc9-4d64-910b-6b4f380ad15c" providerId="ADAL" clId="{BEC105ED-BE53-40E0-8FCD-D9F892597BD2}" dt="2025-09-15T10:20:46.185" v="1226" actId="20577"/>
          <ac:spMkLst>
            <pc:docMk/>
            <pc:sldMk cId="2892501655" sldId="3780"/>
            <ac:spMk id="3" creationId="{D77F6954-E9FD-40D9-B097-929608B3B657}"/>
          </ac:spMkLst>
        </pc:spChg>
      </pc:sldChg>
      <pc:sldChg chg="del ord">
        <pc:chgData name="Laila Balode" userId="f8417eae-fcc9-4d64-910b-6b4f380ad15c" providerId="ADAL" clId="{BEC105ED-BE53-40E0-8FCD-D9F892597BD2}" dt="2025-09-15T09:47:06.203" v="821" actId="47"/>
        <pc:sldMkLst>
          <pc:docMk/>
          <pc:sldMk cId="1894025102" sldId="3801"/>
        </pc:sldMkLst>
      </pc:sldChg>
      <pc:sldChg chg="modSp new mod">
        <pc:chgData name="Laila Balode" userId="f8417eae-fcc9-4d64-910b-6b4f380ad15c" providerId="ADAL" clId="{BEC105ED-BE53-40E0-8FCD-D9F892597BD2}" dt="2025-09-08T13:33:27.855" v="141" actId="20577"/>
        <pc:sldMkLst>
          <pc:docMk/>
          <pc:sldMk cId="1436075169" sldId="3802"/>
        </pc:sldMkLst>
        <pc:spChg chg="mod">
          <ac:chgData name="Laila Balode" userId="f8417eae-fcc9-4d64-910b-6b4f380ad15c" providerId="ADAL" clId="{BEC105ED-BE53-40E0-8FCD-D9F892597BD2}" dt="2025-09-08T13:33:27.855" v="141" actId="20577"/>
          <ac:spMkLst>
            <pc:docMk/>
            <pc:sldMk cId="1436075169" sldId="3802"/>
            <ac:spMk id="2" creationId="{55F8EC4E-D751-93B6-13FA-A7D095AE5876}"/>
          </ac:spMkLst>
        </pc:spChg>
        <pc:spChg chg="mod">
          <ac:chgData name="Laila Balode" userId="f8417eae-fcc9-4d64-910b-6b4f380ad15c" providerId="ADAL" clId="{BEC105ED-BE53-40E0-8FCD-D9F892597BD2}" dt="2025-09-08T13:32:22.210" v="125" actId="20577"/>
          <ac:spMkLst>
            <pc:docMk/>
            <pc:sldMk cId="1436075169" sldId="3802"/>
            <ac:spMk id="3" creationId="{FE2BD564-3F74-87DE-07FD-7E7603B9478A}"/>
          </ac:spMkLst>
        </pc:spChg>
      </pc:sldChg>
      <pc:sldChg chg="modSp new mod">
        <pc:chgData name="Laila Balode" userId="f8417eae-fcc9-4d64-910b-6b4f380ad15c" providerId="ADAL" clId="{BEC105ED-BE53-40E0-8FCD-D9F892597BD2}" dt="2025-09-08T13:38:24.062" v="236" actId="20577"/>
        <pc:sldMkLst>
          <pc:docMk/>
          <pc:sldMk cId="3463931756" sldId="3803"/>
        </pc:sldMkLst>
        <pc:spChg chg="mod">
          <ac:chgData name="Laila Balode" userId="f8417eae-fcc9-4d64-910b-6b4f380ad15c" providerId="ADAL" clId="{BEC105ED-BE53-40E0-8FCD-D9F892597BD2}" dt="2025-09-08T13:38:24.062" v="236" actId="20577"/>
          <ac:spMkLst>
            <pc:docMk/>
            <pc:sldMk cId="3463931756" sldId="3803"/>
            <ac:spMk id="2" creationId="{E86C0184-57E5-9710-EEC3-19A8B5537035}"/>
          </ac:spMkLst>
        </pc:spChg>
        <pc:spChg chg="mod">
          <ac:chgData name="Laila Balode" userId="f8417eae-fcc9-4d64-910b-6b4f380ad15c" providerId="ADAL" clId="{BEC105ED-BE53-40E0-8FCD-D9F892597BD2}" dt="2025-09-08T13:37:58.629" v="233" actId="20577"/>
          <ac:spMkLst>
            <pc:docMk/>
            <pc:sldMk cId="3463931756" sldId="3803"/>
            <ac:spMk id="3" creationId="{3A245CA7-6CB9-1851-E1F1-4160FDE01757}"/>
          </ac:spMkLst>
        </pc:spChg>
      </pc:sldChg>
      <pc:sldChg chg="modSp new mod">
        <pc:chgData name="Laila Balode" userId="f8417eae-fcc9-4d64-910b-6b4f380ad15c" providerId="ADAL" clId="{BEC105ED-BE53-40E0-8FCD-D9F892597BD2}" dt="2025-09-08T13:39:54.946" v="264" actId="20577"/>
        <pc:sldMkLst>
          <pc:docMk/>
          <pc:sldMk cId="2370208695" sldId="3804"/>
        </pc:sldMkLst>
        <pc:spChg chg="mod">
          <ac:chgData name="Laila Balode" userId="f8417eae-fcc9-4d64-910b-6b4f380ad15c" providerId="ADAL" clId="{BEC105ED-BE53-40E0-8FCD-D9F892597BD2}" dt="2025-09-08T13:38:45.292" v="240" actId="20577"/>
          <ac:spMkLst>
            <pc:docMk/>
            <pc:sldMk cId="2370208695" sldId="3804"/>
            <ac:spMk id="2" creationId="{EBE2BFA6-9E09-F0AB-8083-5E25212A7EDB}"/>
          </ac:spMkLst>
        </pc:spChg>
        <pc:spChg chg="mod">
          <ac:chgData name="Laila Balode" userId="f8417eae-fcc9-4d64-910b-6b4f380ad15c" providerId="ADAL" clId="{BEC105ED-BE53-40E0-8FCD-D9F892597BD2}" dt="2025-09-08T13:39:54.946" v="264" actId="20577"/>
          <ac:spMkLst>
            <pc:docMk/>
            <pc:sldMk cId="2370208695" sldId="3804"/>
            <ac:spMk id="3" creationId="{53D9EE40-8CAA-067E-80CD-17F0D9A8C060}"/>
          </ac:spMkLst>
        </pc:spChg>
      </pc:sldChg>
      <pc:sldChg chg="modSp new mod">
        <pc:chgData name="Laila Balode" userId="f8417eae-fcc9-4d64-910b-6b4f380ad15c" providerId="ADAL" clId="{BEC105ED-BE53-40E0-8FCD-D9F892597BD2}" dt="2025-09-15T09:51:05.312" v="823" actId="115"/>
        <pc:sldMkLst>
          <pc:docMk/>
          <pc:sldMk cId="3279479538" sldId="3805"/>
        </pc:sldMkLst>
        <pc:spChg chg="mod">
          <ac:chgData name="Laila Balode" userId="f8417eae-fcc9-4d64-910b-6b4f380ad15c" providerId="ADAL" clId="{BEC105ED-BE53-40E0-8FCD-D9F892597BD2}" dt="2025-09-15T09:51:05.312" v="823" actId="115"/>
          <ac:spMkLst>
            <pc:docMk/>
            <pc:sldMk cId="3279479538" sldId="3805"/>
            <ac:spMk id="2" creationId="{FB4100BB-C309-2ECB-03E7-0089663E3DC0}"/>
          </ac:spMkLst>
        </pc:spChg>
        <pc:spChg chg="mod">
          <ac:chgData name="Laila Balode" userId="f8417eae-fcc9-4d64-910b-6b4f380ad15c" providerId="ADAL" clId="{BEC105ED-BE53-40E0-8FCD-D9F892597BD2}" dt="2025-09-08T13:46:49.764" v="360" actId="115"/>
          <ac:spMkLst>
            <pc:docMk/>
            <pc:sldMk cId="3279479538" sldId="3805"/>
            <ac:spMk id="3" creationId="{0CE6B4CF-690E-73A7-C0E5-13445A6852D0}"/>
          </ac:spMkLst>
        </pc:spChg>
      </pc:sldChg>
      <pc:sldChg chg="modSp new mod">
        <pc:chgData name="Laila Balode" userId="f8417eae-fcc9-4d64-910b-6b4f380ad15c" providerId="ADAL" clId="{BEC105ED-BE53-40E0-8FCD-D9F892597BD2}" dt="2025-09-15T09:51:10.702" v="824" actId="115"/>
        <pc:sldMkLst>
          <pc:docMk/>
          <pc:sldMk cId="1016818946" sldId="3806"/>
        </pc:sldMkLst>
        <pc:spChg chg="mod">
          <ac:chgData name="Laila Balode" userId="f8417eae-fcc9-4d64-910b-6b4f380ad15c" providerId="ADAL" clId="{BEC105ED-BE53-40E0-8FCD-D9F892597BD2}" dt="2025-09-15T09:51:10.702" v="824" actId="115"/>
          <ac:spMkLst>
            <pc:docMk/>
            <pc:sldMk cId="1016818946" sldId="3806"/>
            <ac:spMk id="2" creationId="{D0331F21-BBBD-225A-CBAE-5E590E929716}"/>
          </ac:spMkLst>
        </pc:spChg>
        <pc:spChg chg="mod">
          <ac:chgData name="Laila Balode" userId="f8417eae-fcc9-4d64-910b-6b4f380ad15c" providerId="ADAL" clId="{BEC105ED-BE53-40E0-8FCD-D9F892597BD2}" dt="2025-09-08T13:46:19.360" v="359" actId="20577"/>
          <ac:spMkLst>
            <pc:docMk/>
            <pc:sldMk cId="1016818946" sldId="3806"/>
            <ac:spMk id="3" creationId="{6A19DFF1-88C2-8CD4-B8F3-3870A04C0CFF}"/>
          </ac:spMkLst>
        </pc:spChg>
      </pc:sldChg>
      <pc:sldChg chg="modSp new mod">
        <pc:chgData name="Laila Balode" userId="f8417eae-fcc9-4d64-910b-6b4f380ad15c" providerId="ADAL" clId="{BEC105ED-BE53-40E0-8FCD-D9F892597BD2}" dt="2025-09-15T09:51:28.966" v="827" actId="115"/>
        <pc:sldMkLst>
          <pc:docMk/>
          <pc:sldMk cId="1774443110" sldId="3807"/>
        </pc:sldMkLst>
        <pc:spChg chg="mod">
          <ac:chgData name="Laila Balode" userId="f8417eae-fcc9-4d64-910b-6b4f380ad15c" providerId="ADAL" clId="{BEC105ED-BE53-40E0-8FCD-D9F892597BD2}" dt="2025-09-15T09:51:28.966" v="827" actId="115"/>
          <ac:spMkLst>
            <pc:docMk/>
            <pc:sldMk cId="1774443110" sldId="3807"/>
            <ac:spMk id="2" creationId="{F3D29891-0E57-9D39-4E38-2DAA558F51E1}"/>
          </ac:spMkLst>
        </pc:spChg>
        <pc:spChg chg="mod">
          <ac:chgData name="Laila Balode" userId="f8417eae-fcc9-4d64-910b-6b4f380ad15c" providerId="ADAL" clId="{BEC105ED-BE53-40E0-8FCD-D9F892597BD2}" dt="2025-09-08T13:50:50.106" v="434" actId="20577"/>
          <ac:spMkLst>
            <pc:docMk/>
            <pc:sldMk cId="1774443110" sldId="3807"/>
            <ac:spMk id="3" creationId="{D7538A9A-BBA7-F4FA-FF81-1984BF358A82}"/>
          </ac:spMkLst>
        </pc:spChg>
      </pc:sldChg>
      <pc:sldChg chg="modSp new mod">
        <pc:chgData name="Laila Balode" userId="f8417eae-fcc9-4d64-910b-6b4f380ad15c" providerId="ADAL" clId="{BEC105ED-BE53-40E0-8FCD-D9F892597BD2}" dt="2025-09-15T09:51:47.689" v="829" actId="20577"/>
        <pc:sldMkLst>
          <pc:docMk/>
          <pc:sldMk cId="3696622794" sldId="3808"/>
        </pc:sldMkLst>
        <pc:spChg chg="mod">
          <ac:chgData name="Laila Balode" userId="f8417eae-fcc9-4d64-910b-6b4f380ad15c" providerId="ADAL" clId="{BEC105ED-BE53-40E0-8FCD-D9F892597BD2}" dt="2025-09-15T09:51:47.689" v="829" actId="20577"/>
          <ac:spMkLst>
            <pc:docMk/>
            <pc:sldMk cId="3696622794" sldId="3808"/>
            <ac:spMk id="2" creationId="{85B6F40A-AF0B-31C4-621C-7C8BB9BA9E7E}"/>
          </ac:spMkLst>
        </pc:spChg>
        <pc:spChg chg="mod">
          <ac:chgData name="Laila Balode" userId="f8417eae-fcc9-4d64-910b-6b4f380ad15c" providerId="ADAL" clId="{BEC105ED-BE53-40E0-8FCD-D9F892597BD2}" dt="2025-09-08T13:55:49.287" v="527" actId="115"/>
          <ac:spMkLst>
            <pc:docMk/>
            <pc:sldMk cId="3696622794" sldId="3808"/>
            <ac:spMk id="3" creationId="{13715DA9-C202-1A4E-04DE-6BB1408A3335}"/>
          </ac:spMkLst>
        </pc:spChg>
      </pc:sldChg>
      <pc:sldChg chg="modSp new mod">
        <pc:chgData name="Laila Balode" userId="f8417eae-fcc9-4d64-910b-6b4f380ad15c" providerId="ADAL" clId="{BEC105ED-BE53-40E0-8FCD-D9F892597BD2}" dt="2025-09-08T14:02:54.054" v="598" actId="20577"/>
        <pc:sldMkLst>
          <pc:docMk/>
          <pc:sldMk cId="3231222641" sldId="3809"/>
        </pc:sldMkLst>
        <pc:spChg chg="mod">
          <ac:chgData name="Laila Balode" userId="f8417eae-fcc9-4d64-910b-6b4f380ad15c" providerId="ADAL" clId="{BEC105ED-BE53-40E0-8FCD-D9F892597BD2}" dt="2025-09-08T14:02:54.054" v="598" actId="20577"/>
          <ac:spMkLst>
            <pc:docMk/>
            <pc:sldMk cId="3231222641" sldId="3809"/>
            <ac:spMk id="2" creationId="{B6EDA85C-76DD-B5ED-FE0F-C2878B0ABD3B}"/>
          </ac:spMkLst>
        </pc:spChg>
        <pc:spChg chg="mod">
          <ac:chgData name="Laila Balode" userId="f8417eae-fcc9-4d64-910b-6b4f380ad15c" providerId="ADAL" clId="{BEC105ED-BE53-40E0-8FCD-D9F892597BD2}" dt="2025-09-08T14:02:36.272" v="593" actId="20577"/>
          <ac:spMkLst>
            <pc:docMk/>
            <pc:sldMk cId="3231222641" sldId="3809"/>
            <ac:spMk id="3" creationId="{D1B599EC-187E-5110-BAB4-39D0F8CDFC89}"/>
          </ac:spMkLst>
        </pc:spChg>
      </pc:sldChg>
      <pc:sldChg chg="modSp new mod">
        <pc:chgData name="Laila Balode" userId="f8417eae-fcc9-4d64-910b-6b4f380ad15c" providerId="ADAL" clId="{BEC105ED-BE53-40E0-8FCD-D9F892597BD2}" dt="2025-09-08T14:06:08.926" v="694" actId="20577"/>
        <pc:sldMkLst>
          <pc:docMk/>
          <pc:sldMk cId="147175221" sldId="3810"/>
        </pc:sldMkLst>
        <pc:spChg chg="mod">
          <ac:chgData name="Laila Balode" userId="f8417eae-fcc9-4d64-910b-6b4f380ad15c" providerId="ADAL" clId="{BEC105ED-BE53-40E0-8FCD-D9F892597BD2}" dt="2025-09-08T14:03:17.784" v="604" actId="20577"/>
          <ac:spMkLst>
            <pc:docMk/>
            <pc:sldMk cId="147175221" sldId="3810"/>
            <ac:spMk id="2" creationId="{1DA3E3EB-48A6-40D6-3308-5E4C4F2ED2E7}"/>
          </ac:spMkLst>
        </pc:spChg>
        <pc:spChg chg="mod">
          <ac:chgData name="Laila Balode" userId="f8417eae-fcc9-4d64-910b-6b4f380ad15c" providerId="ADAL" clId="{BEC105ED-BE53-40E0-8FCD-D9F892597BD2}" dt="2025-09-08T14:06:08.926" v="694" actId="20577"/>
          <ac:spMkLst>
            <pc:docMk/>
            <pc:sldMk cId="147175221" sldId="3810"/>
            <ac:spMk id="3" creationId="{B48CCA3C-A89D-FBA1-F38D-21048443152A}"/>
          </ac:spMkLst>
        </pc:spChg>
      </pc:sldChg>
      <pc:sldChg chg="modSp new mod">
        <pc:chgData name="Laila Balode" userId="f8417eae-fcc9-4d64-910b-6b4f380ad15c" providerId="ADAL" clId="{BEC105ED-BE53-40E0-8FCD-D9F892597BD2}" dt="2025-09-08T14:09:11.060" v="728" actId="115"/>
        <pc:sldMkLst>
          <pc:docMk/>
          <pc:sldMk cId="597028138" sldId="3811"/>
        </pc:sldMkLst>
        <pc:spChg chg="mod">
          <ac:chgData name="Laila Balode" userId="f8417eae-fcc9-4d64-910b-6b4f380ad15c" providerId="ADAL" clId="{BEC105ED-BE53-40E0-8FCD-D9F892597BD2}" dt="2025-09-08T14:06:47.654" v="702" actId="20577"/>
          <ac:spMkLst>
            <pc:docMk/>
            <pc:sldMk cId="597028138" sldId="3811"/>
            <ac:spMk id="2" creationId="{E8E05C61-9DFC-6574-6254-72CF23476D20}"/>
          </ac:spMkLst>
        </pc:spChg>
        <pc:spChg chg="mod">
          <ac:chgData name="Laila Balode" userId="f8417eae-fcc9-4d64-910b-6b4f380ad15c" providerId="ADAL" clId="{BEC105ED-BE53-40E0-8FCD-D9F892597BD2}" dt="2025-09-08T14:09:11.060" v="728" actId="115"/>
          <ac:spMkLst>
            <pc:docMk/>
            <pc:sldMk cId="597028138" sldId="3811"/>
            <ac:spMk id="3" creationId="{55629E05-6898-3F0D-2928-487CC467F082}"/>
          </ac:spMkLst>
        </pc:spChg>
      </pc:sldChg>
      <pc:sldChg chg="modSp new mod">
        <pc:chgData name="Laila Balode" userId="f8417eae-fcc9-4d64-910b-6b4f380ad15c" providerId="ADAL" clId="{BEC105ED-BE53-40E0-8FCD-D9F892597BD2}" dt="2025-09-15T09:54:07.747" v="831" actId="20577"/>
        <pc:sldMkLst>
          <pc:docMk/>
          <pc:sldMk cId="837064436" sldId="3812"/>
        </pc:sldMkLst>
        <pc:spChg chg="mod">
          <ac:chgData name="Laila Balode" userId="f8417eae-fcc9-4d64-910b-6b4f380ad15c" providerId="ADAL" clId="{BEC105ED-BE53-40E0-8FCD-D9F892597BD2}" dt="2025-09-08T14:09:51.995" v="735" actId="20577"/>
          <ac:spMkLst>
            <pc:docMk/>
            <pc:sldMk cId="837064436" sldId="3812"/>
            <ac:spMk id="2" creationId="{80FAC9FA-A981-C88B-3803-0179939B338D}"/>
          </ac:spMkLst>
        </pc:spChg>
        <pc:spChg chg="mod">
          <ac:chgData name="Laila Balode" userId="f8417eae-fcc9-4d64-910b-6b4f380ad15c" providerId="ADAL" clId="{BEC105ED-BE53-40E0-8FCD-D9F892597BD2}" dt="2025-09-15T09:54:07.747" v="831" actId="20577"/>
          <ac:spMkLst>
            <pc:docMk/>
            <pc:sldMk cId="837064436" sldId="3812"/>
            <ac:spMk id="3" creationId="{55124A62-6D5D-A249-35F3-C48DF027C7C0}"/>
          </ac:spMkLst>
        </pc:spChg>
      </pc:sldChg>
      <pc:sldChg chg="modSp new mod">
        <pc:chgData name="Laila Balode" userId="f8417eae-fcc9-4d64-910b-6b4f380ad15c" providerId="ADAL" clId="{BEC105ED-BE53-40E0-8FCD-D9F892597BD2}" dt="2025-09-15T09:54:30.270" v="834" actId="20577"/>
        <pc:sldMkLst>
          <pc:docMk/>
          <pc:sldMk cId="3835240490" sldId="3813"/>
        </pc:sldMkLst>
        <pc:spChg chg="mod">
          <ac:chgData name="Laila Balode" userId="f8417eae-fcc9-4d64-910b-6b4f380ad15c" providerId="ADAL" clId="{BEC105ED-BE53-40E0-8FCD-D9F892597BD2}" dt="2025-09-15T09:54:30.270" v="834" actId="20577"/>
          <ac:spMkLst>
            <pc:docMk/>
            <pc:sldMk cId="3835240490" sldId="3813"/>
            <ac:spMk id="2" creationId="{7C5FA3D7-8F52-DAAE-1817-10088D90BF27}"/>
          </ac:spMkLst>
        </pc:spChg>
        <pc:spChg chg="mod">
          <ac:chgData name="Laila Balode" userId="f8417eae-fcc9-4d64-910b-6b4f380ad15c" providerId="ADAL" clId="{BEC105ED-BE53-40E0-8FCD-D9F892597BD2}" dt="2025-09-08T14:12:44.856" v="770" actId="115"/>
          <ac:spMkLst>
            <pc:docMk/>
            <pc:sldMk cId="3835240490" sldId="3813"/>
            <ac:spMk id="3" creationId="{ED646B64-1753-A767-49C1-5DEDFDE33AC6}"/>
          </ac:spMkLst>
        </pc:spChg>
      </pc:sldChg>
      <pc:sldChg chg="add">
        <pc:chgData name="Laila Balode" userId="f8417eae-fcc9-4d64-910b-6b4f380ad15c" providerId="ADAL" clId="{BEC105ED-BE53-40E0-8FCD-D9F892597BD2}" dt="2025-09-15T09:46:42.975" v="817"/>
        <pc:sldMkLst>
          <pc:docMk/>
          <pc:sldMk cId="3322384803" sldId="3814"/>
        </pc:sldMkLst>
      </pc:sldChg>
      <pc:sldChg chg="add">
        <pc:chgData name="Laila Balode" userId="f8417eae-fcc9-4d64-910b-6b4f380ad15c" providerId="ADAL" clId="{BEC105ED-BE53-40E0-8FCD-D9F892597BD2}" dt="2025-09-15T09:46:42.975" v="817"/>
        <pc:sldMkLst>
          <pc:docMk/>
          <pc:sldMk cId="89351476" sldId="3815"/>
        </pc:sldMkLst>
      </pc:sldChg>
      <pc:sldChg chg="add">
        <pc:chgData name="Laila Balode" userId="f8417eae-fcc9-4d64-910b-6b4f380ad15c" providerId="ADAL" clId="{BEC105ED-BE53-40E0-8FCD-D9F892597BD2}" dt="2025-09-15T09:46:42.975" v="817"/>
        <pc:sldMkLst>
          <pc:docMk/>
          <pc:sldMk cId="1246816406" sldId="3816"/>
        </pc:sldMkLst>
      </pc:sldChg>
      <pc:sldChg chg="new del">
        <pc:chgData name="Laila Balode" userId="f8417eae-fcc9-4d64-910b-6b4f380ad15c" providerId="ADAL" clId="{BEC105ED-BE53-40E0-8FCD-D9F892597BD2}" dt="2025-09-15T09:59:05.271" v="906" actId="47"/>
        <pc:sldMkLst>
          <pc:docMk/>
          <pc:sldMk cId="1338466205" sldId="3817"/>
        </pc:sldMkLst>
      </pc:sldChg>
      <pc:sldChg chg="modSp add mod">
        <pc:chgData name="Laila Balode" userId="f8417eae-fcc9-4d64-910b-6b4f380ad15c" providerId="ADAL" clId="{BEC105ED-BE53-40E0-8FCD-D9F892597BD2}" dt="2025-09-15T09:59:01.096" v="905" actId="14100"/>
        <pc:sldMkLst>
          <pc:docMk/>
          <pc:sldMk cId="3390561091" sldId="3818"/>
        </pc:sldMkLst>
        <pc:picChg chg="mod">
          <ac:chgData name="Laila Balode" userId="f8417eae-fcc9-4d64-910b-6b4f380ad15c" providerId="ADAL" clId="{BEC105ED-BE53-40E0-8FCD-D9F892597BD2}" dt="2025-09-15T09:59:01.096" v="905" actId="14100"/>
          <ac:picMkLst>
            <pc:docMk/>
            <pc:sldMk cId="3390561091" sldId="3818"/>
            <ac:picMk id="8" creationId="{0998EAD7-F644-F8EF-9D73-FC3085047B47}"/>
          </ac:picMkLst>
        </pc:picChg>
      </pc:sldChg>
      <pc:sldChg chg="addSp modSp new mod">
        <pc:chgData name="Laila Balode" userId="f8417eae-fcc9-4d64-910b-6b4f380ad15c" providerId="ADAL" clId="{BEC105ED-BE53-40E0-8FCD-D9F892597BD2}" dt="2025-09-15T10:13:58.463" v="1098" actId="122"/>
        <pc:sldMkLst>
          <pc:docMk/>
          <pc:sldMk cId="665783231" sldId="3819"/>
        </pc:sldMkLst>
        <pc:spChg chg="mod">
          <ac:chgData name="Laila Balode" userId="f8417eae-fcc9-4d64-910b-6b4f380ad15c" providerId="ADAL" clId="{BEC105ED-BE53-40E0-8FCD-D9F892597BD2}" dt="2025-09-15T10:13:26.079" v="1094" actId="20577"/>
          <ac:spMkLst>
            <pc:docMk/>
            <pc:sldMk cId="665783231" sldId="3819"/>
            <ac:spMk id="2" creationId="{91C9AD8F-8CC7-B7C3-C80E-74697955BB2B}"/>
          </ac:spMkLst>
        </pc:spChg>
        <pc:spChg chg="mod">
          <ac:chgData name="Laila Balode" userId="f8417eae-fcc9-4d64-910b-6b4f380ad15c" providerId="ADAL" clId="{BEC105ED-BE53-40E0-8FCD-D9F892597BD2}" dt="2025-09-15T10:07:35.787" v="1004" actId="14100"/>
          <ac:spMkLst>
            <pc:docMk/>
            <pc:sldMk cId="665783231" sldId="3819"/>
            <ac:spMk id="3" creationId="{D832D74D-A6C5-8F95-E2B5-BEC7A1240AE0}"/>
          </ac:spMkLst>
        </pc:spChg>
        <pc:graphicFrameChg chg="add mod modGraphic">
          <ac:chgData name="Laila Balode" userId="f8417eae-fcc9-4d64-910b-6b4f380ad15c" providerId="ADAL" clId="{BEC105ED-BE53-40E0-8FCD-D9F892597BD2}" dt="2025-09-15T10:13:58.463" v="1098" actId="122"/>
          <ac:graphicFrameMkLst>
            <pc:docMk/>
            <pc:sldMk cId="665783231" sldId="3819"/>
            <ac:graphicFrameMk id="7" creationId="{95AB3F4F-5847-1320-BAC8-DE53664D7CA2}"/>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DDEE5E-8EF3-4B9E-AD59-9C7E65F8DBC0}" type="doc">
      <dgm:prSet loTypeId="urn:microsoft.com/office/officeart/2005/8/layout/orgChart1" loCatId="hierarchy" qsTypeId="urn:microsoft.com/office/officeart/2005/8/quickstyle/simple4" qsCatId="simple" csTypeId="urn:microsoft.com/office/officeart/2005/8/colors/colorful1" csCatId="colorful" phldr="1"/>
      <dgm:spPr/>
      <dgm:t>
        <a:bodyPr/>
        <a:lstStyle/>
        <a:p>
          <a:endParaRPr lang="lv-LV"/>
        </a:p>
      </dgm:t>
    </dgm:pt>
    <dgm:pt modelId="{A349F264-68A8-4538-9AD7-03CA4101DCBA}">
      <dgm:prSet phldrT="[Text]" custT="1"/>
      <dgm:spPr/>
      <dgm:t>
        <a:bodyPr/>
        <a:lstStyle/>
        <a:p>
          <a:r>
            <a:rPr lang="lv-LV" sz="2400"/>
            <a:t>JAUNIEŠU RADĪTAS SEKSUĀLAS BILDES</a:t>
          </a:r>
        </a:p>
      </dgm:t>
    </dgm:pt>
    <dgm:pt modelId="{747CEC5C-2989-48C0-A6D3-8D271223BA47}" type="parTrans" cxnId="{62C6F0EF-D66A-46AA-ADCE-9BE1021DB3F7}">
      <dgm:prSet/>
      <dgm:spPr/>
      <dgm:t>
        <a:bodyPr/>
        <a:lstStyle/>
        <a:p>
          <a:endParaRPr lang="lv-LV"/>
        </a:p>
      </dgm:t>
    </dgm:pt>
    <dgm:pt modelId="{79A64D91-2B45-44FA-BE64-D3DAD7EDE9AE}" type="sibTrans" cxnId="{62C6F0EF-D66A-46AA-ADCE-9BE1021DB3F7}">
      <dgm:prSet/>
      <dgm:spPr/>
      <dgm:t>
        <a:bodyPr/>
        <a:lstStyle/>
        <a:p>
          <a:endParaRPr lang="lv-LV"/>
        </a:p>
      </dgm:t>
    </dgm:pt>
    <dgm:pt modelId="{E77B1503-3DDD-4673-935F-2407D0E20AAA}">
      <dgm:prSet phldrT="[Text]" custT="1"/>
      <dgm:spPr/>
      <dgm:t>
        <a:bodyPr/>
        <a:lstStyle/>
        <a:p>
          <a:r>
            <a:rPr lang="en-US" sz="1800"/>
            <a:t>ATBILDĪBU PASTIPRINOŠS</a:t>
          </a:r>
          <a:r>
            <a:rPr lang="lv-LV" sz="1300"/>
            <a:t> </a:t>
          </a:r>
        </a:p>
      </dgm:t>
    </dgm:pt>
    <dgm:pt modelId="{F7B0A813-6028-40F1-85C1-0F8AEC60F31A}" type="parTrans" cxnId="{3A40BFEA-F92E-4133-8FAF-2EB019F4994E}">
      <dgm:prSet/>
      <dgm:spPr/>
      <dgm:t>
        <a:bodyPr/>
        <a:lstStyle/>
        <a:p>
          <a:endParaRPr lang="lv-LV"/>
        </a:p>
      </dgm:t>
    </dgm:pt>
    <dgm:pt modelId="{429EA11F-ACAF-41D5-AD28-9CE8912ABE78}" type="sibTrans" cxnId="{3A40BFEA-F92E-4133-8FAF-2EB019F4994E}">
      <dgm:prSet/>
      <dgm:spPr/>
      <dgm:t>
        <a:bodyPr/>
        <a:lstStyle/>
        <a:p>
          <a:endParaRPr lang="lv-LV"/>
        </a:p>
      </dgm:t>
    </dgm:pt>
    <dgm:pt modelId="{280DA37A-1F07-4F0F-81CE-0AB40B161A65}">
      <dgm:prSet phldrT="[Text]" custT="1"/>
      <dgm:spPr/>
      <dgm:t>
        <a:bodyPr/>
        <a:lstStyle/>
        <a:p>
          <a:r>
            <a:rPr lang="lv-LV" sz="1800"/>
            <a:t>EKSPERMENTĒJO</a:t>
          </a:r>
          <a:r>
            <a:rPr lang="en-US" sz="1800"/>
            <a:t>ŠS</a:t>
          </a:r>
          <a:endParaRPr lang="lv-LV" sz="1800"/>
        </a:p>
      </dgm:t>
    </dgm:pt>
    <dgm:pt modelId="{F797D95E-9322-40DA-A915-7D3D0946397D}" type="parTrans" cxnId="{66CF3D82-61C6-4ABC-84EA-F57058AF1976}">
      <dgm:prSet/>
      <dgm:spPr/>
      <dgm:t>
        <a:bodyPr/>
        <a:lstStyle/>
        <a:p>
          <a:endParaRPr lang="lv-LV"/>
        </a:p>
      </dgm:t>
    </dgm:pt>
    <dgm:pt modelId="{A06F4A22-4F6E-4D87-8A5D-B297F3540C48}" type="sibTrans" cxnId="{66CF3D82-61C6-4ABC-84EA-F57058AF1976}">
      <dgm:prSet/>
      <dgm:spPr/>
      <dgm:t>
        <a:bodyPr/>
        <a:lstStyle/>
        <a:p>
          <a:endParaRPr lang="lv-LV"/>
        </a:p>
      </dgm:t>
    </dgm:pt>
    <dgm:pt modelId="{CA641F14-F55E-4E06-AB66-C22EC0958E8B}" type="asst">
      <dgm:prSet custT="1"/>
      <dgm:spPr/>
      <dgm:t>
        <a:bodyPr/>
        <a:lstStyle/>
        <a:p>
          <a:r>
            <a:rPr lang="lv-LV" sz="1800"/>
            <a:t>IR IESAISTĪTI PIEAUGUŠIE</a:t>
          </a:r>
        </a:p>
      </dgm:t>
    </dgm:pt>
    <dgm:pt modelId="{0DAE619B-F5E7-447D-A40F-2B4B008E3486}" type="parTrans" cxnId="{1BD36225-3E71-425D-B4B6-41B1A270CCCC}">
      <dgm:prSet/>
      <dgm:spPr/>
      <dgm:t>
        <a:bodyPr/>
        <a:lstStyle/>
        <a:p>
          <a:endParaRPr lang="lv-LV"/>
        </a:p>
      </dgm:t>
    </dgm:pt>
    <dgm:pt modelId="{BEA8C680-4E99-4EED-8562-5FD101E947E3}" type="sibTrans" cxnId="{1BD36225-3E71-425D-B4B6-41B1A270CCCC}">
      <dgm:prSet/>
      <dgm:spPr/>
      <dgm:t>
        <a:bodyPr/>
        <a:lstStyle/>
        <a:p>
          <a:endParaRPr lang="lv-LV"/>
        </a:p>
      </dgm:t>
    </dgm:pt>
    <dgm:pt modelId="{7CD99070-0F6E-4748-80C6-7E11B7C2C320}" type="asst">
      <dgm:prSet custT="1"/>
      <dgm:spPr/>
      <dgm:t>
        <a:bodyPr/>
        <a:lstStyle/>
        <a:p>
          <a:r>
            <a:rPr lang="lv-LV" sz="1800"/>
            <a:t>TIKAI STARP JAUNIEŠIEM</a:t>
          </a:r>
        </a:p>
      </dgm:t>
    </dgm:pt>
    <dgm:pt modelId="{72113E19-9CC4-4D1A-86E3-CDF45641F35B}" type="parTrans" cxnId="{B3387F92-9D1A-4DDD-B79B-DED1449A2850}">
      <dgm:prSet/>
      <dgm:spPr/>
      <dgm:t>
        <a:bodyPr/>
        <a:lstStyle/>
        <a:p>
          <a:endParaRPr lang="lv-LV"/>
        </a:p>
      </dgm:t>
    </dgm:pt>
    <dgm:pt modelId="{E5125266-EC61-4972-865B-A94B78B9F463}" type="sibTrans" cxnId="{B3387F92-9D1A-4DDD-B79B-DED1449A2850}">
      <dgm:prSet/>
      <dgm:spPr/>
      <dgm:t>
        <a:bodyPr/>
        <a:lstStyle/>
        <a:p>
          <a:endParaRPr lang="lv-LV"/>
        </a:p>
      </dgm:t>
    </dgm:pt>
    <dgm:pt modelId="{5BF65944-AF65-4945-9C2D-B171C04D5ABB}" type="asst">
      <dgm:prSet custT="1"/>
      <dgm:spPr/>
      <dgm:t>
        <a:bodyPr/>
        <a:lstStyle/>
        <a:p>
          <a:r>
            <a:rPr lang="lv-LV" sz="1800"/>
            <a:t>ROMANTISKA</a:t>
          </a:r>
        </a:p>
      </dgm:t>
    </dgm:pt>
    <dgm:pt modelId="{09C031A2-75D2-439D-B7AC-2D9042D47D7E}" type="parTrans" cxnId="{B05671BC-101C-4B76-9390-567545A24F5A}">
      <dgm:prSet/>
      <dgm:spPr/>
      <dgm:t>
        <a:bodyPr/>
        <a:lstStyle/>
        <a:p>
          <a:endParaRPr lang="lv-LV"/>
        </a:p>
      </dgm:t>
    </dgm:pt>
    <dgm:pt modelId="{29FBD77D-C59C-49A3-81AF-25EF3851E594}" type="sibTrans" cxnId="{B05671BC-101C-4B76-9390-567545A24F5A}">
      <dgm:prSet/>
      <dgm:spPr/>
      <dgm:t>
        <a:bodyPr/>
        <a:lstStyle/>
        <a:p>
          <a:endParaRPr lang="lv-LV"/>
        </a:p>
      </dgm:t>
    </dgm:pt>
    <dgm:pt modelId="{F205D18D-A829-47A3-99B0-8F97F7A9B925}" type="asst">
      <dgm:prSet custT="1"/>
      <dgm:spPr/>
      <dgm:t>
        <a:bodyPr/>
        <a:lstStyle/>
        <a:p>
          <a:r>
            <a:rPr lang="lv-LV" sz="1800"/>
            <a:t>MEKLĒJOT SEKSUĀLU UZMANĪBU</a:t>
          </a:r>
        </a:p>
      </dgm:t>
    </dgm:pt>
    <dgm:pt modelId="{8F0DB5A0-BE60-4351-A71B-4A7946C111D2}" type="parTrans" cxnId="{13476F97-4ED0-4439-8DC0-F965B473F2A8}">
      <dgm:prSet/>
      <dgm:spPr>
        <a:ln>
          <a:noFill/>
        </a:ln>
      </dgm:spPr>
      <dgm:t>
        <a:bodyPr/>
        <a:lstStyle/>
        <a:p>
          <a:endParaRPr lang="lv-LV"/>
        </a:p>
      </dgm:t>
    </dgm:pt>
    <dgm:pt modelId="{AD51AD3D-E27A-4947-81D3-106E679C8FEB}" type="sibTrans" cxnId="{13476F97-4ED0-4439-8DC0-F965B473F2A8}">
      <dgm:prSet/>
      <dgm:spPr/>
      <dgm:t>
        <a:bodyPr/>
        <a:lstStyle/>
        <a:p>
          <a:endParaRPr lang="lv-LV"/>
        </a:p>
      </dgm:t>
    </dgm:pt>
    <dgm:pt modelId="{A851664E-9AF5-4F59-80E1-1A3AB5EED22E}" type="asst">
      <dgm:prSet custT="1"/>
      <dgm:spPr/>
      <dgm:t>
        <a:bodyPr/>
        <a:lstStyle/>
        <a:p>
          <a:r>
            <a:rPr lang="lv-LV" sz="1800"/>
            <a:t>CITA</a:t>
          </a:r>
        </a:p>
      </dgm:t>
    </dgm:pt>
    <dgm:pt modelId="{D3D250A4-E1E5-4AB3-BCE6-312A03973624}" type="parTrans" cxnId="{7FC3D505-9468-4C8A-A009-3AE5454C5E0E}">
      <dgm:prSet/>
      <dgm:spPr/>
      <dgm:t>
        <a:bodyPr/>
        <a:lstStyle/>
        <a:p>
          <a:endParaRPr lang="lv-LV"/>
        </a:p>
      </dgm:t>
    </dgm:pt>
    <dgm:pt modelId="{6EFA7215-A5C1-4445-B48A-FB613A331704}" type="sibTrans" cxnId="{7FC3D505-9468-4C8A-A009-3AE5454C5E0E}">
      <dgm:prSet/>
      <dgm:spPr/>
      <dgm:t>
        <a:bodyPr/>
        <a:lstStyle/>
        <a:p>
          <a:endParaRPr lang="lv-LV"/>
        </a:p>
      </dgm:t>
    </dgm:pt>
    <dgm:pt modelId="{374169DB-B597-4AB1-88C2-4AC52D129B57}">
      <dgm:prSet custT="1"/>
      <dgm:spPr/>
      <dgm:t>
        <a:bodyPr/>
        <a:lstStyle/>
        <a:p>
          <a:r>
            <a:rPr lang="lv-LV" sz="1800"/>
            <a:t>AR MĒRĶI KAITĒT </a:t>
          </a:r>
        </a:p>
      </dgm:t>
    </dgm:pt>
    <dgm:pt modelId="{471EB07E-A07B-43B0-AF82-68A684E47596}" type="parTrans" cxnId="{548CB0A7-0A9A-4F3D-ACA6-18F04FD624C1}">
      <dgm:prSet/>
      <dgm:spPr/>
      <dgm:t>
        <a:bodyPr/>
        <a:lstStyle/>
        <a:p>
          <a:endParaRPr lang="lv-LV"/>
        </a:p>
      </dgm:t>
    </dgm:pt>
    <dgm:pt modelId="{70D9D77B-0486-4BF3-97DA-7A5B2615D0C7}" type="sibTrans" cxnId="{548CB0A7-0A9A-4F3D-ACA6-18F04FD624C1}">
      <dgm:prSet/>
      <dgm:spPr/>
      <dgm:t>
        <a:bodyPr/>
        <a:lstStyle/>
        <a:p>
          <a:endParaRPr lang="lv-LV"/>
        </a:p>
      </dgm:t>
    </dgm:pt>
    <dgm:pt modelId="{64E38F82-15C5-45AA-8B5C-E58B230CE227}">
      <dgm:prSet custT="1"/>
      <dgm:spPr/>
      <dgm:t>
        <a:bodyPr/>
        <a:lstStyle/>
        <a:p>
          <a:r>
            <a:rPr lang="lv-LV" sz="1600"/>
            <a:t>N</a:t>
          </a:r>
          <a:r>
            <a:rPr lang="en-US" sz="1600"/>
            <a:t>EAPDOMĪGA</a:t>
          </a:r>
          <a:r>
            <a:rPr lang="lv-LV" sz="1600"/>
            <a:t> LIETOŠANA, KAS RADĪJUSI KAITĒJUMU</a:t>
          </a:r>
        </a:p>
      </dgm:t>
    </dgm:pt>
    <dgm:pt modelId="{0B825526-F805-499F-A2F3-BD1FF44F908F}" type="parTrans" cxnId="{8B323716-597C-4096-AA5C-E1ED8EDD1AE5}">
      <dgm:prSet/>
      <dgm:spPr/>
      <dgm:t>
        <a:bodyPr/>
        <a:lstStyle/>
        <a:p>
          <a:endParaRPr lang="lv-LV"/>
        </a:p>
      </dgm:t>
    </dgm:pt>
    <dgm:pt modelId="{02204F03-7A14-4A36-816C-F0D739B5DA70}" type="sibTrans" cxnId="{8B323716-597C-4096-AA5C-E1ED8EDD1AE5}">
      <dgm:prSet/>
      <dgm:spPr/>
      <dgm:t>
        <a:bodyPr/>
        <a:lstStyle/>
        <a:p>
          <a:endParaRPr lang="lv-LV"/>
        </a:p>
      </dgm:t>
    </dgm:pt>
    <dgm:pt modelId="{B871B247-6E3A-48AF-BCC2-25ABAA287435}" type="pres">
      <dgm:prSet presAssocID="{F9DDEE5E-8EF3-4B9E-AD59-9C7E65F8DBC0}" presName="hierChild1" presStyleCnt="0">
        <dgm:presLayoutVars>
          <dgm:orgChart val="1"/>
          <dgm:chPref val="1"/>
          <dgm:dir/>
          <dgm:animOne val="branch"/>
          <dgm:animLvl val="lvl"/>
          <dgm:resizeHandles/>
        </dgm:presLayoutVars>
      </dgm:prSet>
      <dgm:spPr/>
    </dgm:pt>
    <dgm:pt modelId="{5241D69E-4ADF-4A20-B222-5DCDE3024AF4}" type="pres">
      <dgm:prSet presAssocID="{A349F264-68A8-4538-9AD7-03CA4101DCBA}" presName="hierRoot1" presStyleCnt="0">
        <dgm:presLayoutVars>
          <dgm:hierBranch val="init"/>
        </dgm:presLayoutVars>
      </dgm:prSet>
      <dgm:spPr/>
    </dgm:pt>
    <dgm:pt modelId="{87A11F4A-DA68-4059-A9FB-32A6953B27B9}" type="pres">
      <dgm:prSet presAssocID="{A349F264-68A8-4538-9AD7-03CA4101DCBA}" presName="rootComposite1" presStyleCnt="0"/>
      <dgm:spPr/>
    </dgm:pt>
    <dgm:pt modelId="{DA920541-7158-466C-8861-091B72016E16}" type="pres">
      <dgm:prSet presAssocID="{A349F264-68A8-4538-9AD7-03CA4101DCBA}" presName="rootText1" presStyleLbl="node0" presStyleIdx="0" presStyleCnt="1" custScaleX="341824" custScaleY="54321" custLinFactNeighborX="-13121" custLinFactNeighborY="14323">
        <dgm:presLayoutVars>
          <dgm:chPref val="3"/>
        </dgm:presLayoutVars>
      </dgm:prSet>
      <dgm:spPr/>
    </dgm:pt>
    <dgm:pt modelId="{950A9186-5A0D-4448-920C-C433DDBD3C2A}" type="pres">
      <dgm:prSet presAssocID="{A349F264-68A8-4538-9AD7-03CA4101DCBA}" presName="rootConnector1" presStyleLbl="node1" presStyleIdx="0" presStyleCnt="0"/>
      <dgm:spPr/>
    </dgm:pt>
    <dgm:pt modelId="{39B953C0-BC85-48B0-B077-7168A2D1A751}" type="pres">
      <dgm:prSet presAssocID="{A349F264-68A8-4538-9AD7-03CA4101DCBA}" presName="hierChild2" presStyleCnt="0"/>
      <dgm:spPr/>
    </dgm:pt>
    <dgm:pt modelId="{7117F7D2-E6D2-445A-AD2D-62E8B3A4E82A}" type="pres">
      <dgm:prSet presAssocID="{F7B0A813-6028-40F1-85C1-0F8AEC60F31A}" presName="Name37" presStyleLbl="parChTrans1D2" presStyleIdx="0" presStyleCnt="2"/>
      <dgm:spPr/>
    </dgm:pt>
    <dgm:pt modelId="{01E83EEE-7A50-4DDD-A13E-1243D37D944A}" type="pres">
      <dgm:prSet presAssocID="{E77B1503-3DDD-4673-935F-2407D0E20AAA}" presName="hierRoot2" presStyleCnt="0">
        <dgm:presLayoutVars>
          <dgm:hierBranch val="init"/>
        </dgm:presLayoutVars>
      </dgm:prSet>
      <dgm:spPr/>
    </dgm:pt>
    <dgm:pt modelId="{DF838CC0-4019-4527-98DE-E2930668716A}" type="pres">
      <dgm:prSet presAssocID="{E77B1503-3DDD-4673-935F-2407D0E20AAA}" presName="rootComposite" presStyleCnt="0"/>
      <dgm:spPr/>
    </dgm:pt>
    <dgm:pt modelId="{9CB0A366-065B-410D-A8A2-23F8C7AFF6E7}" type="pres">
      <dgm:prSet presAssocID="{E77B1503-3DDD-4673-935F-2407D0E20AAA}" presName="rootText" presStyleLbl="node2" presStyleIdx="0" presStyleCnt="2" custLinFactNeighborX="-36553" custLinFactNeighborY="42130">
        <dgm:presLayoutVars>
          <dgm:chPref val="3"/>
        </dgm:presLayoutVars>
      </dgm:prSet>
      <dgm:spPr/>
    </dgm:pt>
    <dgm:pt modelId="{26864884-1606-45E2-85C2-3D97C9A86BE0}" type="pres">
      <dgm:prSet presAssocID="{E77B1503-3DDD-4673-935F-2407D0E20AAA}" presName="rootConnector" presStyleLbl="node2" presStyleIdx="0" presStyleCnt="2"/>
      <dgm:spPr/>
    </dgm:pt>
    <dgm:pt modelId="{E7D3908B-0DF1-46AF-9D3D-ECF4A7930382}" type="pres">
      <dgm:prSet presAssocID="{E77B1503-3DDD-4673-935F-2407D0E20AAA}" presName="hierChild4" presStyleCnt="0"/>
      <dgm:spPr/>
    </dgm:pt>
    <dgm:pt modelId="{BBDE2D2E-7385-4857-8B00-675811A2FBE7}" type="pres">
      <dgm:prSet presAssocID="{E77B1503-3DDD-4673-935F-2407D0E20AAA}" presName="hierChild5" presStyleCnt="0"/>
      <dgm:spPr/>
    </dgm:pt>
    <dgm:pt modelId="{F400F429-81E5-447B-AC87-B3C0492DD2B0}" type="pres">
      <dgm:prSet presAssocID="{0DAE619B-F5E7-447D-A40F-2B4B008E3486}" presName="Name111" presStyleLbl="parChTrans1D3" presStyleIdx="0" presStyleCnt="5"/>
      <dgm:spPr/>
    </dgm:pt>
    <dgm:pt modelId="{3B3A974C-5395-4803-95E7-9D3572290361}" type="pres">
      <dgm:prSet presAssocID="{CA641F14-F55E-4E06-AB66-C22EC0958E8B}" presName="hierRoot3" presStyleCnt="0">
        <dgm:presLayoutVars>
          <dgm:hierBranch val="init"/>
        </dgm:presLayoutVars>
      </dgm:prSet>
      <dgm:spPr/>
    </dgm:pt>
    <dgm:pt modelId="{7C1319FF-5631-4269-8513-C643D83C5D70}" type="pres">
      <dgm:prSet presAssocID="{CA641F14-F55E-4E06-AB66-C22EC0958E8B}" presName="rootComposite3" presStyleCnt="0"/>
      <dgm:spPr/>
    </dgm:pt>
    <dgm:pt modelId="{923409D1-8C70-49AF-BDD2-7B39FCB7CCCA}" type="pres">
      <dgm:prSet presAssocID="{CA641F14-F55E-4E06-AB66-C22EC0958E8B}" presName="rootText3" presStyleLbl="asst2" presStyleIdx="0" presStyleCnt="5" custLinFactNeighborX="-38872" custLinFactNeighborY="91364">
        <dgm:presLayoutVars>
          <dgm:chPref val="3"/>
        </dgm:presLayoutVars>
      </dgm:prSet>
      <dgm:spPr/>
    </dgm:pt>
    <dgm:pt modelId="{FFC618F1-4BD8-4D2F-877F-F942ECABE771}" type="pres">
      <dgm:prSet presAssocID="{CA641F14-F55E-4E06-AB66-C22EC0958E8B}" presName="rootConnector3" presStyleLbl="asst2" presStyleIdx="0" presStyleCnt="5"/>
      <dgm:spPr/>
    </dgm:pt>
    <dgm:pt modelId="{FA1F7079-859E-42AB-A57D-63CA022154A3}" type="pres">
      <dgm:prSet presAssocID="{CA641F14-F55E-4E06-AB66-C22EC0958E8B}" presName="hierChild6" presStyleCnt="0"/>
      <dgm:spPr/>
    </dgm:pt>
    <dgm:pt modelId="{F0C31C91-F07A-45FB-A5C0-A085B254F26C}" type="pres">
      <dgm:prSet presAssocID="{CA641F14-F55E-4E06-AB66-C22EC0958E8B}" presName="hierChild7" presStyleCnt="0"/>
      <dgm:spPr/>
    </dgm:pt>
    <dgm:pt modelId="{9B3E6C8A-5CEB-45A6-BB4D-8C3CA8522072}" type="pres">
      <dgm:prSet presAssocID="{72113E19-9CC4-4D1A-86E3-CDF45641F35B}" presName="Name111" presStyleLbl="parChTrans1D3" presStyleIdx="1" presStyleCnt="5"/>
      <dgm:spPr/>
    </dgm:pt>
    <dgm:pt modelId="{3109C0D9-DCE3-4B9E-B9AC-D870A5E8D865}" type="pres">
      <dgm:prSet presAssocID="{7CD99070-0F6E-4748-80C6-7E11B7C2C320}" presName="hierRoot3" presStyleCnt="0">
        <dgm:presLayoutVars>
          <dgm:hierBranch val="init"/>
        </dgm:presLayoutVars>
      </dgm:prSet>
      <dgm:spPr/>
    </dgm:pt>
    <dgm:pt modelId="{D8E011B9-7833-4C96-910D-304D344300FB}" type="pres">
      <dgm:prSet presAssocID="{7CD99070-0F6E-4748-80C6-7E11B7C2C320}" presName="rootComposite3" presStyleCnt="0"/>
      <dgm:spPr/>
    </dgm:pt>
    <dgm:pt modelId="{063B2A9A-CDAF-4C45-A262-4C0826B49AB2}" type="pres">
      <dgm:prSet presAssocID="{7CD99070-0F6E-4748-80C6-7E11B7C2C320}" presName="rootText3" presStyleLbl="asst2" presStyleIdx="1" presStyleCnt="5" custLinFactNeighborX="-29206" custLinFactNeighborY="91030">
        <dgm:presLayoutVars>
          <dgm:chPref val="3"/>
        </dgm:presLayoutVars>
      </dgm:prSet>
      <dgm:spPr/>
    </dgm:pt>
    <dgm:pt modelId="{DDCC1DB5-2E7F-48E4-A69C-E9271A2F31B5}" type="pres">
      <dgm:prSet presAssocID="{7CD99070-0F6E-4748-80C6-7E11B7C2C320}" presName="rootConnector3" presStyleLbl="asst2" presStyleIdx="1" presStyleCnt="5"/>
      <dgm:spPr/>
    </dgm:pt>
    <dgm:pt modelId="{0AB31A89-B2ED-4B69-A3FA-0A2DDC8F0652}" type="pres">
      <dgm:prSet presAssocID="{7CD99070-0F6E-4748-80C6-7E11B7C2C320}" presName="hierChild6" presStyleCnt="0"/>
      <dgm:spPr/>
    </dgm:pt>
    <dgm:pt modelId="{CB938729-BE83-4436-A28A-F9155695E852}" type="pres">
      <dgm:prSet presAssocID="{471EB07E-A07B-43B0-AF82-68A684E47596}" presName="Name37" presStyleLbl="parChTrans1D4" presStyleIdx="0" presStyleCnt="2"/>
      <dgm:spPr/>
    </dgm:pt>
    <dgm:pt modelId="{6669DD9B-77F1-4648-9E64-397E6D0A2A77}" type="pres">
      <dgm:prSet presAssocID="{374169DB-B597-4AB1-88C2-4AC52D129B57}" presName="hierRoot2" presStyleCnt="0">
        <dgm:presLayoutVars>
          <dgm:hierBranch val="init"/>
        </dgm:presLayoutVars>
      </dgm:prSet>
      <dgm:spPr/>
    </dgm:pt>
    <dgm:pt modelId="{2A690F87-EF0D-4342-AD19-1BE651C56FAB}" type="pres">
      <dgm:prSet presAssocID="{374169DB-B597-4AB1-88C2-4AC52D129B57}" presName="rootComposite" presStyleCnt="0"/>
      <dgm:spPr/>
    </dgm:pt>
    <dgm:pt modelId="{C55EACF9-59FB-4D5C-9A0B-C567F2EB0A88}" type="pres">
      <dgm:prSet presAssocID="{374169DB-B597-4AB1-88C2-4AC52D129B57}" presName="rootText" presStyleLbl="node4" presStyleIdx="0" presStyleCnt="2" custScaleX="126852" custLinFactX="-74872" custLinFactY="8521" custLinFactNeighborX="-100000" custLinFactNeighborY="100000">
        <dgm:presLayoutVars>
          <dgm:chPref val="3"/>
        </dgm:presLayoutVars>
      </dgm:prSet>
      <dgm:spPr/>
    </dgm:pt>
    <dgm:pt modelId="{D646B7BD-35DA-4004-8D96-E448C5D02950}" type="pres">
      <dgm:prSet presAssocID="{374169DB-B597-4AB1-88C2-4AC52D129B57}" presName="rootConnector" presStyleLbl="node4" presStyleIdx="0" presStyleCnt="2"/>
      <dgm:spPr/>
    </dgm:pt>
    <dgm:pt modelId="{605796FD-9325-4D31-B576-C82CFDFE537B}" type="pres">
      <dgm:prSet presAssocID="{374169DB-B597-4AB1-88C2-4AC52D129B57}" presName="hierChild4" presStyleCnt="0"/>
      <dgm:spPr/>
    </dgm:pt>
    <dgm:pt modelId="{243329FD-3B60-49EE-90D1-0B37EA26C466}" type="pres">
      <dgm:prSet presAssocID="{374169DB-B597-4AB1-88C2-4AC52D129B57}" presName="hierChild5" presStyleCnt="0"/>
      <dgm:spPr/>
    </dgm:pt>
    <dgm:pt modelId="{791E77F5-2B04-45E5-913A-E974E7F55441}" type="pres">
      <dgm:prSet presAssocID="{0B825526-F805-499F-A2F3-BD1FF44F908F}" presName="Name37" presStyleLbl="parChTrans1D4" presStyleIdx="1" presStyleCnt="2"/>
      <dgm:spPr/>
    </dgm:pt>
    <dgm:pt modelId="{27739310-3B7C-4C94-AAA3-8E0060646893}" type="pres">
      <dgm:prSet presAssocID="{64E38F82-15C5-45AA-8B5C-E58B230CE227}" presName="hierRoot2" presStyleCnt="0">
        <dgm:presLayoutVars>
          <dgm:hierBranch val="init"/>
        </dgm:presLayoutVars>
      </dgm:prSet>
      <dgm:spPr/>
    </dgm:pt>
    <dgm:pt modelId="{C2D84E76-0D91-4311-B0E2-D8EC02F2384C}" type="pres">
      <dgm:prSet presAssocID="{64E38F82-15C5-45AA-8B5C-E58B230CE227}" presName="rootComposite" presStyleCnt="0"/>
      <dgm:spPr/>
    </dgm:pt>
    <dgm:pt modelId="{6B4C4C00-9C34-4C4C-B761-FFC731667F93}" type="pres">
      <dgm:prSet presAssocID="{64E38F82-15C5-45AA-8B5C-E58B230CE227}" presName="rootText" presStyleLbl="node4" presStyleIdx="1" presStyleCnt="2" custScaleX="136519" custLinFactNeighborX="-18783" custLinFactNeighborY="-31988">
        <dgm:presLayoutVars>
          <dgm:chPref val="3"/>
        </dgm:presLayoutVars>
      </dgm:prSet>
      <dgm:spPr/>
    </dgm:pt>
    <dgm:pt modelId="{DD69A94F-1623-4552-BAC8-D1619F1985D0}" type="pres">
      <dgm:prSet presAssocID="{64E38F82-15C5-45AA-8B5C-E58B230CE227}" presName="rootConnector" presStyleLbl="node4" presStyleIdx="1" presStyleCnt="2"/>
      <dgm:spPr/>
    </dgm:pt>
    <dgm:pt modelId="{21A62F4F-556E-4D0F-B0AE-CEA906E63809}" type="pres">
      <dgm:prSet presAssocID="{64E38F82-15C5-45AA-8B5C-E58B230CE227}" presName="hierChild4" presStyleCnt="0"/>
      <dgm:spPr/>
    </dgm:pt>
    <dgm:pt modelId="{CAC1D4D6-D571-4821-A70B-E3B22B96D6B0}" type="pres">
      <dgm:prSet presAssocID="{64E38F82-15C5-45AA-8B5C-E58B230CE227}" presName="hierChild5" presStyleCnt="0"/>
      <dgm:spPr/>
    </dgm:pt>
    <dgm:pt modelId="{DFC1F716-98D8-411B-8FFE-526F60B6E7EC}" type="pres">
      <dgm:prSet presAssocID="{7CD99070-0F6E-4748-80C6-7E11B7C2C320}" presName="hierChild7" presStyleCnt="0"/>
      <dgm:spPr/>
    </dgm:pt>
    <dgm:pt modelId="{17049FEF-A0AC-46DF-B245-0D42CBE3D315}" type="pres">
      <dgm:prSet presAssocID="{F797D95E-9322-40DA-A915-7D3D0946397D}" presName="Name37" presStyleLbl="parChTrans1D2" presStyleIdx="1" presStyleCnt="2"/>
      <dgm:spPr/>
    </dgm:pt>
    <dgm:pt modelId="{2990CEA0-902B-45C7-9710-BBD5C074E47E}" type="pres">
      <dgm:prSet presAssocID="{280DA37A-1F07-4F0F-81CE-0AB40B161A65}" presName="hierRoot2" presStyleCnt="0">
        <dgm:presLayoutVars>
          <dgm:hierBranch val="init"/>
        </dgm:presLayoutVars>
      </dgm:prSet>
      <dgm:spPr/>
    </dgm:pt>
    <dgm:pt modelId="{638D1E6E-01FF-4165-A38D-5AE3A20BDF6F}" type="pres">
      <dgm:prSet presAssocID="{280DA37A-1F07-4F0F-81CE-0AB40B161A65}" presName="rootComposite" presStyleCnt="0"/>
      <dgm:spPr/>
    </dgm:pt>
    <dgm:pt modelId="{8F806E6F-F57A-42AF-B210-EB24002292C5}" type="pres">
      <dgm:prSet presAssocID="{280DA37A-1F07-4F0F-81CE-0AB40B161A65}" presName="rootText" presStyleLbl="node2" presStyleIdx="1" presStyleCnt="2" custScaleX="142698" custLinFactNeighborX="-25982" custLinFactNeighborY="44493">
        <dgm:presLayoutVars>
          <dgm:chPref val="3"/>
        </dgm:presLayoutVars>
      </dgm:prSet>
      <dgm:spPr/>
    </dgm:pt>
    <dgm:pt modelId="{43A6E2C8-9315-41C5-88F4-68362DCD43BA}" type="pres">
      <dgm:prSet presAssocID="{280DA37A-1F07-4F0F-81CE-0AB40B161A65}" presName="rootConnector" presStyleLbl="node2" presStyleIdx="1" presStyleCnt="2"/>
      <dgm:spPr/>
    </dgm:pt>
    <dgm:pt modelId="{F32DEB1B-FFBA-4D75-9531-9A02238EEA36}" type="pres">
      <dgm:prSet presAssocID="{280DA37A-1F07-4F0F-81CE-0AB40B161A65}" presName="hierChild4" presStyleCnt="0"/>
      <dgm:spPr/>
    </dgm:pt>
    <dgm:pt modelId="{1920C913-6392-4E65-A963-B83BE56794E4}" type="pres">
      <dgm:prSet presAssocID="{280DA37A-1F07-4F0F-81CE-0AB40B161A65}" presName="hierChild5" presStyleCnt="0"/>
      <dgm:spPr/>
    </dgm:pt>
    <dgm:pt modelId="{E35D5EBA-E23E-4747-86A6-C69A011D578C}" type="pres">
      <dgm:prSet presAssocID="{09C031A2-75D2-439D-B7AC-2D9042D47D7E}" presName="Name111" presStyleLbl="parChTrans1D3" presStyleIdx="2" presStyleCnt="5"/>
      <dgm:spPr/>
    </dgm:pt>
    <dgm:pt modelId="{DB309ACC-5C60-446D-9AC3-99E417B570A4}" type="pres">
      <dgm:prSet presAssocID="{5BF65944-AF65-4945-9C2D-B171C04D5ABB}" presName="hierRoot3" presStyleCnt="0">
        <dgm:presLayoutVars>
          <dgm:hierBranch val="init"/>
        </dgm:presLayoutVars>
      </dgm:prSet>
      <dgm:spPr/>
    </dgm:pt>
    <dgm:pt modelId="{5D40DDBC-4D99-4E8B-869B-977D91E91419}" type="pres">
      <dgm:prSet presAssocID="{5BF65944-AF65-4945-9C2D-B171C04D5ABB}" presName="rootComposite3" presStyleCnt="0"/>
      <dgm:spPr/>
    </dgm:pt>
    <dgm:pt modelId="{E78EB214-FB9A-49E2-AF17-65C28AAC5C08}" type="pres">
      <dgm:prSet presAssocID="{5BF65944-AF65-4945-9C2D-B171C04D5ABB}" presName="rootText3" presStyleLbl="asst2" presStyleIdx="2" presStyleCnt="5" custLinFactNeighborX="-79718" custLinFactNeighborY="87581">
        <dgm:presLayoutVars>
          <dgm:chPref val="3"/>
        </dgm:presLayoutVars>
      </dgm:prSet>
      <dgm:spPr/>
    </dgm:pt>
    <dgm:pt modelId="{0ED5DB87-784D-4B61-B687-E4E46531A771}" type="pres">
      <dgm:prSet presAssocID="{5BF65944-AF65-4945-9C2D-B171C04D5ABB}" presName="rootConnector3" presStyleLbl="asst2" presStyleIdx="2" presStyleCnt="5"/>
      <dgm:spPr/>
    </dgm:pt>
    <dgm:pt modelId="{C9D315D3-110B-423C-AD2B-F14803A3FC35}" type="pres">
      <dgm:prSet presAssocID="{5BF65944-AF65-4945-9C2D-B171C04D5ABB}" presName="hierChild6" presStyleCnt="0"/>
      <dgm:spPr/>
    </dgm:pt>
    <dgm:pt modelId="{748018FF-3F8A-48F3-AA60-75473C53A866}" type="pres">
      <dgm:prSet presAssocID="{5BF65944-AF65-4945-9C2D-B171C04D5ABB}" presName="hierChild7" presStyleCnt="0"/>
      <dgm:spPr/>
    </dgm:pt>
    <dgm:pt modelId="{B8C7C5BE-FDA0-4077-9625-7D8782E9AC04}" type="pres">
      <dgm:prSet presAssocID="{8F0DB5A0-BE60-4351-A71B-4A7946C111D2}" presName="Name111" presStyleLbl="parChTrans1D3" presStyleIdx="3" presStyleCnt="5"/>
      <dgm:spPr/>
    </dgm:pt>
    <dgm:pt modelId="{614B3AD8-BE68-4663-B87D-AFC5FB2C5BFC}" type="pres">
      <dgm:prSet presAssocID="{F205D18D-A829-47A3-99B0-8F97F7A9B925}" presName="hierRoot3" presStyleCnt="0">
        <dgm:presLayoutVars>
          <dgm:hierBranch val="init"/>
        </dgm:presLayoutVars>
      </dgm:prSet>
      <dgm:spPr/>
    </dgm:pt>
    <dgm:pt modelId="{B8076CB3-8907-4406-9124-72E400AA8683}" type="pres">
      <dgm:prSet presAssocID="{F205D18D-A829-47A3-99B0-8F97F7A9B925}" presName="rootComposite3" presStyleCnt="0"/>
      <dgm:spPr/>
    </dgm:pt>
    <dgm:pt modelId="{01572FDF-84E6-4B61-8167-8ABA0816E9CB}" type="pres">
      <dgm:prSet presAssocID="{F205D18D-A829-47A3-99B0-8F97F7A9B925}" presName="rootText3" presStyleLbl="asst2" presStyleIdx="3" presStyleCnt="5" custScaleX="108207" custScaleY="132353" custLinFactNeighborX="-87496" custLinFactNeighborY="72901">
        <dgm:presLayoutVars>
          <dgm:chPref val="3"/>
        </dgm:presLayoutVars>
      </dgm:prSet>
      <dgm:spPr/>
    </dgm:pt>
    <dgm:pt modelId="{361B04D2-A8DB-4475-BFE1-B0F4310CCC37}" type="pres">
      <dgm:prSet presAssocID="{F205D18D-A829-47A3-99B0-8F97F7A9B925}" presName="rootConnector3" presStyleLbl="asst2" presStyleIdx="3" presStyleCnt="5"/>
      <dgm:spPr/>
    </dgm:pt>
    <dgm:pt modelId="{588D9BEE-3439-4C7A-AA2F-F42D8188228B}" type="pres">
      <dgm:prSet presAssocID="{F205D18D-A829-47A3-99B0-8F97F7A9B925}" presName="hierChild6" presStyleCnt="0"/>
      <dgm:spPr/>
    </dgm:pt>
    <dgm:pt modelId="{D28BCD94-3A00-4A4E-A85F-34C014E664B9}" type="pres">
      <dgm:prSet presAssocID="{F205D18D-A829-47A3-99B0-8F97F7A9B925}" presName="hierChild7" presStyleCnt="0"/>
      <dgm:spPr/>
    </dgm:pt>
    <dgm:pt modelId="{AC4AF3B1-6D45-4497-ADA5-8F90B2CD6278}" type="pres">
      <dgm:prSet presAssocID="{D3D250A4-E1E5-4AB3-BCE6-312A03973624}" presName="Name111" presStyleLbl="parChTrans1D3" presStyleIdx="4" presStyleCnt="5"/>
      <dgm:spPr/>
    </dgm:pt>
    <dgm:pt modelId="{B046D940-86A5-4EA7-9226-BF0B213FB25C}" type="pres">
      <dgm:prSet presAssocID="{A851664E-9AF5-4F59-80E1-1A3AB5EED22E}" presName="hierRoot3" presStyleCnt="0">
        <dgm:presLayoutVars>
          <dgm:hierBranch val="init"/>
        </dgm:presLayoutVars>
      </dgm:prSet>
      <dgm:spPr/>
    </dgm:pt>
    <dgm:pt modelId="{411D0C5A-50AB-4828-97E9-2491A82E1DF2}" type="pres">
      <dgm:prSet presAssocID="{A851664E-9AF5-4F59-80E1-1A3AB5EED22E}" presName="rootComposite3" presStyleCnt="0"/>
      <dgm:spPr/>
    </dgm:pt>
    <dgm:pt modelId="{0AD71AA9-92DB-48E8-8BF5-9427BC3F46DF}" type="pres">
      <dgm:prSet presAssocID="{A851664E-9AF5-4F59-80E1-1A3AB5EED22E}" presName="rootText3" presStyleLbl="asst2" presStyleIdx="4" presStyleCnt="5" custLinFactX="56984" custLinFactNeighborX="100000" custLinFactNeighborY="-89588">
        <dgm:presLayoutVars>
          <dgm:chPref val="3"/>
        </dgm:presLayoutVars>
      </dgm:prSet>
      <dgm:spPr/>
    </dgm:pt>
    <dgm:pt modelId="{7C61806D-F025-4F75-9384-CC591D14784D}" type="pres">
      <dgm:prSet presAssocID="{A851664E-9AF5-4F59-80E1-1A3AB5EED22E}" presName="rootConnector3" presStyleLbl="asst2" presStyleIdx="4" presStyleCnt="5"/>
      <dgm:spPr/>
    </dgm:pt>
    <dgm:pt modelId="{1306643D-8BED-4CE1-9CB5-3D1B657F8307}" type="pres">
      <dgm:prSet presAssocID="{A851664E-9AF5-4F59-80E1-1A3AB5EED22E}" presName="hierChild6" presStyleCnt="0"/>
      <dgm:spPr/>
    </dgm:pt>
    <dgm:pt modelId="{319D3BFD-FFED-4C3F-8A63-19C2F5D8F7D1}" type="pres">
      <dgm:prSet presAssocID="{A851664E-9AF5-4F59-80E1-1A3AB5EED22E}" presName="hierChild7" presStyleCnt="0"/>
      <dgm:spPr/>
    </dgm:pt>
    <dgm:pt modelId="{15AF337E-1D30-4816-B4A9-B6E2B2F4926E}" type="pres">
      <dgm:prSet presAssocID="{A349F264-68A8-4538-9AD7-03CA4101DCBA}" presName="hierChild3" presStyleCnt="0"/>
      <dgm:spPr/>
    </dgm:pt>
  </dgm:ptLst>
  <dgm:cxnLst>
    <dgm:cxn modelId="{7FC3D505-9468-4C8A-A009-3AE5454C5E0E}" srcId="{280DA37A-1F07-4F0F-81CE-0AB40B161A65}" destId="{A851664E-9AF5-4F59-80E1-1A3AB5EED22E}" srcOrd="2" destOrd="0" parTransId="{D3D250A4-E1E5-4AB3-BCE6-312A03973624}" sibTransId="{6EFA7215-A5C1-4445-B48A-FB613A331704}"/>
    <dgm:cxn modelId="{04FC0208-21F8-40E1-A474-2190542AFE50}" type="presOf" srcId="{E77B1503-3DDD-4673-935F-2407D0E20AAA}" destId="{9CB0A366-065B-410D-A8A2-23F8C7AFF6E7}" srcOrd="0" destOrd="0" presId="urn:microsoft.com/office/officeart/2005/8/layout/orgChart1"/>
    <dgm:cxn modelId="{DFAF4D12-C790-4176-BB6E-52A5DA54C263}" type="presOf" srcId="{7CD99070-0F6E-4748-80C6-7E11B7C2C320}" destId="{063B2A9A-CDAF-4C45-A262-4C0826B49AB2}" srcOrd="0" destOrd="0" presId="urn:microsoft.com/office/officeart/2005/8/layout/orgChart1"/>
    <dgm:cxn modelId="{8B323716-597C-4096-AA5C-E1ED8EDD1AE5}" srcId="{7CD99070-0F6E-4748-80C6-7E11B7C2C320}" destId="{64E38F82-15C5-45AA-8B5C-E58B230CE227}" srcOrd="1" destOrd="0" parTransId="{0B825526-F805-499F-A2F3-BD1FF44F908F}" sibTransId="{02204F03-7A14-4A36-816C-F0D739B5DA70}"/>
    <dgm:cxn modelId="{F882431D-1F6A-4874-9628-50B0AB25ABEF}" type="presOf" srcId="{A851664E-9AF5-4F59-80E1-1A3AB5EED22E}" destId="{7C61806D-F025-4F75-9384-CC591D14784D}" srcOrd="1" destOrd="0" presId="urn:microsoft.com/office/officeart/2005/8/layout/orgChart1"/>
    <dgm:cxn modelId="{DB6EDF20-7BA2-47E4-9BDC-8D9AFFFB19F4}" type="presOf" srcId="{F7B0A813-6028-40F1-85C1-0F8AEC60F31A}" destId="{7117F7D2-E6D2-445A-AD2D-62E8B3A4E82A}" srcOrd="0" destOrd="0" presId="urn:microsoft.com/office/officeart/2005/8/layout/orgChart1"/>
    <dgm:cxn modelId="{1BD36225-3E71-425D-B4B6-41B1A270CCCC}" srcId="{E77B1503-3DDD-4673-935F-2407D0E20AAA}" destId="{CA641F14-F55E-4E06-AB66-C22EC0958E8B}" srcOrd="0" destOrd="0" parTransId="{0DAE619B-F5E7-447D-A40F-2B4B008E3486}" sibTransId="{BEA8C680-4E99-4EED-8562-5FD101E947E3}"/>
    <dgm:cxn modelId="{5CF6DC25-AF6E-493A-ACE4-6286D2763BB1}" type="presOf" srcId="{280DA37A-1F07-4F0F-81CE-0AB40B161A65}" destId="{43A6E2C8-9315-41C5-88F4-68362DCD43BA}" srcOrd="1" destOrd="0" presId="urn:microsoft.com/office/officeart/2005/8/layout/orgChart1"/>
    <dgm:cxn modelId="{28573D37-FE67-4F28-99F8-1131C6DBCBE3}" type="presOf" srcId="{374169DB-B597-4AB1-88C2-4AC52D129B57}" destId="{C55EACF9-59FB-4D5C-9A0B-C567F2EB0A88}" srcOrd="0" destOrd="0" presId="urn:microsoft.com/office/officeart/2005/8/layout/orgChart1"/>
    <dgm:cxn modelId="{6EEE1D5C-D258-4B91-9FC0-0D93AB6E0D36}" type="presOf" srcId="{5BF65944-AF65-4945-9C2D-B171C04D5ABB}" destId="{E78EB214-FB9A-49E2-AF17-65C28AAC5C08}" srcOrd="0" destOrd="0" presId="urn:microsoft.com/office/officeart/2005/8/layout/orgChart1"/>
    <dgm:cxn modelId="{FCD0C760-F6FC-411C-A44B-10E8B01FA0F6}" type="presOf" srcId="{374169DB-B597-4AB1-88C2-4AC52D129B57}" destId="{D646B7BD-35DA-4004-8D96-E448C5D02950}" srcOrd="1" destOrd="0" presId="urn:microsoft.com/office/officeart/2005/8/layout/orgChart1"/>
    <dgm:cxn modelId="{CA9BD441-874A-4CBA-A4B2-E0FEDD46F680}" type="presOf" srcId="{E77B1503-3DDD-4673-935F-2407D0E20AAA}" destId="{26864884-1606-45E2-85C2-3D97C9A86BE0}" srcOrd="1" destOrd="0" presId="urn:microsoft.com/office/officeart/2005/8/layout/orgChart1"/>
    <dgm:cxn modelId="{1500E343-D8CE-4B96-873B-9CC048BA3E0D}" type="presOf" srcId="{471EB07E-A07B-43B0-AF82-68A684E47596}" destId="{CB938729-BE83-4436-A28A-F9155695E852}" srcOrd="0" destOrd="0" presId="urn:microsoft.com/office/officeart/2005/8/layout/orgChart1"/>
    <dgm:cxn modelId="{6D0D1E46-0724-4205-8E39-63A10109AFC7}" type="presOf" srcId="{A349F264-68A8-4538-9AD7-03CA4101DCBA}" destId="{DA920541-7158-466C-8861-091B72016E16}" srcOrd="0" destOrd="0" presId="urn:microsoft.com/office/officeart/2005/8/layout/orgChart1"/>
    <dgm:cxn modelId="{43EF4966-BF8D-4293-B39C-F52C85CC6853}" type="presOf" srcId="{64E38F82-15C5-45AA-8B5C-E58B230CE227}" destId="{6B4C4C00-9C34-4C4C-B761-FFC731667F93}" srcOrd="0" destOrd="0" presId="urn:microsoft.com/office/officeart/2005/8/layout/orgChart1"/>
    <dgm:cxn modelId="{4C7F5049-2B49-401D-B83B-0724FE31EDA5}" type="presOf" srcId="{0B825526-F805-499F-A2F3-BD1FF44F908F}" destId="{791E77F5-2B04-45E5-913A-E974E7F55441}" srcOrd="0" destOrd="0" presId="urn:microsoft.com/office/officeart/2005/8/layout/orgChart1"/>
    <dgm:cxn modelId="{1547206C-804E-4D26-A71C-29A96F984B2E}" type="presOf" srcId="{CA641F14-F55E-4E06-AB66-C22EC0958E8B}" destId="{923409D1-8C70-49AF-BDD2-7B39FCB7CCCA}" srcOrd="0" destOrd="0" presId="urn:microsoft.com/office/officeart/2005/8/layout/orgChart1"/>
    <dgm:cxn modelId="{4D65F06C-DBBB-429F-BE41-2B3E840E41BD}" type="presOf" srcId="{F9DDEE5E-8EF3-4B9E-AD59-9C7E65F8DBC0}" destId="{B871B247-6E3A-48AF-BCC2-25ABAA287435}" srcOrd="0" destOrd="0" presId="urn:microsoft.com/office/officeart/2005/8/layout/orgChart1"/>
    <dgm:cxn modelId="{27B3F84E-4E1E-4EEA-A353-ED0B0B6402C2}" type="presOf" srcId="{64E38F82-15C5-45AA-8B5C-E58B230CE227}" destId="{DD69A94F-1623-4552-BAC8-D1619F1985D0}" srcOrd="1" destOrd="0" presId="urn:microsoft.com/office/officeart/2005/8/layout/orgChart1"/>
    <dgm:cxn modelId="{66CF3D82-61C6-4ABC-84EA-F57058AF1976}" srcId="{A349F264-68A8-4538-9AD7-03CA4101DCBA}" destId="{280DA37A-1F07-4F0F-81CE-0AB40B161A65}" srcOrd="1" destOrd="0" parTransId="{F797D95E-9322-40DA-A915-7D3D0946397D}" sibTransId="{A06F4A22-4F6E-4D87-8A5D-B297F3540C48}"/>
    <dgm:cxn modelId="{209A4285-2CCC-4AD5-9A95-DB4CF2E2E945}" type="presOf" srcId="{A851664E-9AF5-4F59-80E1-1A3AB5EED22E}" destId="{0AD71AA9-92DB-48E8-8BF5-9427BC3F46DF}" srcOrd="0" destOrd="0" presId="urn:microsoft.com/office/officeart/2005/8/layout/orgChart1"/>
    <dgm:cxn modelId="{C6506991-A6F2-4AB8-A073-11A323D9EB52}" type="presOf" srcId="{5BF65944-AF65-4945-9C2D-B171C04D5ABB}" destId="{0ED5DB87-784D-4B61-B687-E4E46531A771}" srcOrd="1" destOrd="0" presId="urn:microsoft.com/office/officeart/2005/8/layout/orgChart1"/>
    <dgm:cxn modelId="{B3387F92-9D1A-4DDD-B79B-DED1449A2850}" srcId="{E77B1503-3DDD-4673-935F-2407D0E20AAA}" destId="{7CD99070-0F6E-4748-80C6-7E11B7C2C320}" srcOrd="1" destOrd="0" parTransId="{72113E19-9CC4-4D1A-86E3-CDF45641F35B}" sibTransId="{E5125266-EC61-4972-865B-A94B78B9F463}"/>
    <dgm:cxn modelId="{13476F97-4ED0-4439-8DC0-F965B473F2A8}" srcId="{280DA37A-1F07-4F0F-81CE-0AB40B161A65}" destId="{F205D18D-A829-47A3-99B0-8F97F7A9B925}" srcOrd="1" destOrd="0" parTransId="{8F0DB5A0-BE60-4351-A71B-4A7946C111D2}" sibTransId="{AD51AD3D-E27A-4947-81D3-106E679C8FEB}"/>
    <dgm:cxn modelId="{56A34899-7D24-4FE0-9C4D-CC58491FA80F}" type="presOf" srcId="{D3D250A4-E1E5-4AB3-BCE6-312A03973624}" destId="{AC4AF3B1-6D45-4497-ADA5-8F90B2CD6278}" srcOrd="0" destOrd="0" presId="urn:microsoft.com/office/officeart/2005/8/layout/orgChart1"/>
    <dgm:cxn modelId="{548CB0A7-0A9A-4F3D-ACA6-18F04FD624C1}" srcId="{7CD99070-0F6E-4748-80C6-7E11B7C2C320}" destId="{374169DB-B597-4AB1-88C2-4AC52D129B57}" srcOrd="0" destOrd="0" parTransId="{471EB07E-A07B-43B0-AF82-68A684E47596}" sibTransId="{70D9D77B-0486-4BF3-97DA-7A5B2615D0C7}"/>
    <dgm:cxn modelId="{A15118BA-17A0-4733-95E5-E1CBA0F5A7D7}" type="presOf" srcId="{F205D18D-A829-47A3-99B0-8F97F7A9B925}" destId="{01572FDF-84E6-4B61-8167-8ABA0816E9CB}" srcOrd="0" destOrd="0" presId="urn:microsoft.com/office/officeart/2005/8/layout/orgChart1"/>
    <dgm:cxn modelId="{C5CD20BB-95E7-4CF8-89D2-B57CFBEF6522}" type="presOf" srcId="{7CD99070-0F6E-4748-80C6-7E11B7C2C320}" destId="{DDCC1DB5-2E7F-48E4-A69C-E9271A2F31B5}" srcOrd="1" destOrd="0" presId="urn:microsoft.com/office/officeart/2005/8/layout/orgChart1"/>
    <dgm:cxn modelId="{B05671BC-101C-4B76-9390-567545A24F5A}" srcId="{280DA37A-1F07-4F0F-81CE-0AB40B161A65}" destId="{5BF65944-AF65-4945-9C2D-B171C04D5ABB}" srcOrd="0" destOrd="0" parTransId="{09C031A2-75D2-439D-B7AC-2D9042D47D7E}" sibTransId="{29FBD77D-C59C-49A3-81AF-25EF3851E594}"/>
    <dgm:cxn modelId="{815461C5-DB25-406E-A9BE-177821695ADB}" type="presOf" srcId="{09C031A2-75D2-439D-B7AC-2D9042D47D7E}" destId="{E35D5EBA-E23E-4747-86A6-C69A011D578C}" srcOrd="0" destOrd="0" presId="urn:microsoft.com/office/officeart/2005/8/layout/orgChart1"/>
    <dgm:cxn modelId="{50114DC9-2826-4CC2-9969-F299EDBE42FA}" type="presOf" srcId="{F205D18D-A829-47A3-99B0-8F97F7A9B925}" destId="{361B04D2-A8DB-4475-BFE1-B0F4310CCC37}" srcOrd="1" destOrd="0" presId="urn:microsoft.com/office/officeart/2005/8/layout/orgChart1"/>
    <dgm:cxn modelId="{5A8773CB-CEFB-4E0E-8FF9-44898058AF06}" type="presOf" srcId="{8F0DB5A0-BE60-4351-A71B-4A7946C111D2}" destId="{B8C7C5BE-FDA0-4077-9625-7D8782E9AC04}" srcOrd="0" destOrd="0" presId="urn:microsoft.com/office/officeart/2005/8/layout/orgChart1"/>
    <dgm:cxn modelId="{4B39A1D0-5469-40D0-A209-1BFB3709033A}" type="presOf" srcId="{CA641F14-F55E-4E06-AB66-C22EC0958E8B}" destId="{FFC618F1-4BD8-4D2F-877F-F942ECABE771}" srcOrd="1" destOrd="0" presId="urn:microsoft.com/office/officeart/2005/8/layout/orgChart1"/>
    <dgm:cxn modelId="{324A07D2-E857-4E75-B87B-667D7C91CB1F}" type="presOf" srcId="{72113E19-9CC4-4D1A-86E3-CDF45641F35B}" destId="{9B3E6C8A-5CEB-45A6-BB4D-8C3CA8522072}" srcOrd="0" destOrd="0" presId="urn:microsoft.com/office/officeart/2005/8/layout/orgChart1"/>
    <dgm:cxn modelId="{3B1996D6-8FEC-4472-ACAF-B7B94ACF7EE1}" type="presOf" srcId="{0DAE619B-F5E7-447D-A40F-2B4B008E3486}" destId="{F400F429-81E5-447B-AC87-B3C0492DD2B0}" srcOrd="0" destOrd="0" presId="urn:microsoft.com/office/officeart/2005/8/layout/orgChart1"/>
    <dgm:cxn modelId="{46C9F6E4-DF21-4715-A43E-38FBF16F7941}" type="presOf" srcId="{F797D95E-9322-40DA-A915-7D3D0946397D}" destId="{17049FEF-A0AC-46DF-B245-0D42CBE3D315}" srcOrd="0" destOrd="0" presId="urn:microsoft.com/office/officeart/2005/8/layout/orgChart1"/>
    <dgm:cxn modelId="{3A40BFEA-F92E-4133-8FAF-2EB019F4994E}" srcId="{A349F264-68A8-4538-9AD7-03CA4101DCBA}" destId="{E77B1503-3DDD-4673-935F-2407D0E20AAA}" srcOrd="0" destOrd="0" parTransId="{F7B0A813-6028-40F1-85C1-0F8AEC60F31A}" sibTransId="{429EA11F-ACAF-41D5-AD28-9CE8912ABE78}"/>
    <dgm:cxn modelId="{F70AF3ED-8C46-49DA-B6EB-29EDE2695BC8}" type="presOf" srcId="{A349F264-68A8-4538-9AD7-03CA4101DCBA}" destId="{950A9186-5A0D-4448-920C-C433DDBD3C2A}" srcOrd="1" destOrd="0" presId="urn:microsoft.com/office/officeart/2005/8/layout/orgChart1"/>
    <dgm:cxn modelId="{62C6F0EF-D66A-46AA-ADCE-9BE1021DB3F7}" srcId="{F9DDEE5E-8EF3-4B9E-AD59-9C7E65F8DBC0}" destId="{A349F264-68A8-4538-9AD7-03CA4101DCBA}" srcOrd="0" destOrd="0" parTransId="{747CEC5C-2989-48C0-A6D3-8D271223BA47}" sibTransId="{79A64D91-2B45-44FA-BE64-D3DAD7EDE9AE}"/>
    <dgm:cxn modelId="{B406AAF2-BDCC-40E3-B485-A74725C4A2C9}" type="presOf" srcId="{280DA37A-1F07-4F0F-81CE-0AB40B161A65}" destId="{8F806E6F-F57A-42AF-B210-EB24002292C5}" srcOrd="0" destOrd="0" presId="urn:microsoft.com/office/officeart/2005/8/layout/orgChart1"/>
    <dgm:cxn modelId="{608857FE-C037-4149-8E40-58D256583CCB}" type="presParOf" srcId="{B871B247-6E3A-48AF-BCC2-25ABAA287435}" destId="{5241D69E-4ADF-4A20-B222-5DCDE3024AF4}" srcOrd="0" destOrd="0" presId="urn:microsoft.com/office/officeart/2005/8/layout/orgChart1"/>
    <dgm:cxn modelId="{ED78F637-5B1A-4C16-9EC0-390972BEC88B}" type="presParOf" srcId="{5241D69E-4ADF-4A20-B222-5DCDE3024AF4}" destId="{87A11F4A-DA68-4059-A9FB-32A6953B27B9}" srcOrd="0" destOrd="0" presId="urn:microsoft.com/office/officeart/2005/8/layout/orgChart1"/>
    <dgm:cxn modelId="{C51A1BD5-DFD8-48D3-AE5D-C6496F624284}" type="presParOf" srcId="{87A11F4A-DA68-4059-A9FB-32A6953B27B9}" destId="{DA920541-7158-466C-8861-091B72016E16}" srcOrd="0" destOrd="0" presId="urn:microsoft.com/office/officeart/2005/8/layout/orgChart1"/>
    <dgm:cxn modelId="{161E418C-48EC-4B6C-8039-F67796E6925A}" type="presParOf" srcId="{87A11F4A-DA68-4059-A9FB-32A6953B27B9}" destId="{950A9186-5A0D-4448-920C-C433DDBD3C2A}" srcOrd="1" destOrd="0" presId="urn:microsoft.com/office/officeart/2005/8/layout/orgChart1"/>
    <dgm:cxn modelId="{8782A025-21EA-4228-8903-82D2F9B77286}" type="presParOf" srcId="{5241D69E-4ADF-4A20-B222-5DCDE3024AF4}" destId="{39B953C0-BC85-48B0-B077-7168A2D1A751}" srcOrd="1" destOrd="0" presId="urn:microsoft.com/office/officeart/2005/8/layout/orgChart1"/>
    <dgm:cxn modelId="{B536602D-C584-4A71-B7C6-2A8CAF4F1557}" type="presParOf" srcId="{39B953C0-BC85-48B0-B077-7168A2D1A751}" destId="{7117F7D2-E6D2-445A-AD2D-62E8B3A4E82A}" srcOrd="0" destOrd="0" presId="urn:microsoft.com/office/officeart/2005/8/layout/orgChart1"/>
    <dgm:cxn modelId="{C07B043B-24B2-415A-814B-DD248BDFBFE2}" type="presParOf" srcId="{39B953C0-BC85-48B0-B077-7168A2D1A751}" destId="{01E83EEE-7A50-4DDD-A13E-1243D37D944A}" srcOrd="1" destOrd="0" presId="urn:microsoft.com/office/officeart/2005/8/layout/orgChart1"/>
    <dgm:cxn modelId="{B043C9E2-81D8-45E0-A9CB-32BC392E19E7}" type="presParOf" srcId="{01E83EEE-7A50-4DDD-A13E-1243D37D944A}" destId="{DF838CC0-4019-4527-98DE-E2930668716A}" srcOrd="0" destOrd="0" presId="urn:microsoft.com/office/officeart/2005/8/layout/orgChart1"/>
    <dgm:cxn modelId="{D10ABBC4-0855-4618-A977-5369C886A4F9}" type="presParOf" srcId="{DF838CC0-4019-4527-98DE-E2930668716A}" destId="{9CB0A366-065B-410D-A8A2-23F8C7AFF6E7}" srcOrd="0" destOrd="0" presId="urn:microsoft.com/office/officeart/2005/8/layout/orgChart1"/>
    <dgm:cxn modelId="{BB6599A4-4154-4F49-AB40-F699868EB183}" type="presParOf" srcId="{DF838CC0-4019-4527-98DE-E2930668716A}" destId="{26864884-1606-45E2-85C2-3D97C9A86BE0}" srcOrd="1" destOrd="0" presId="urn:microsoft.com/office/officeart/2005/8/layout/orgChart1"/>
    <dgm:cxn modelId="{10E5085E-EFF8-4C54-8FF3-E135D94F6555}" type="presParOf" srcId="{01E83EEE-7A50-4DDD-A13E-1243D37D944A}" destId="{E7D3908B-0DF1-46AF-9D3D-ECF4A7930382}" srcOrd="1" destOrd="0" presId="urn:microsoft.com/office/officeart/2005/8/layout/orgChart1"/>
    <dgm:cxn modelId="{8F7978E8-4861-4960-AC74-669A710093B8}" type="presParOf" srcId="{01E83EEE-7A50-4DDD-A13E-1243D37D944A}" destId="{BBDE2D2E-7385-4857-8B00-675811A2FBE7}" srcOrd="2" destOrd="0" presId="urn:microsoft.com/office/officeart/2005/8/layout/orgChart1"/>
    <dgm:cxn modelId="{A91655A1-8EBF-4A70-9E2C-63D77637D0C9}" type="presParOf" srcId="{BBDE2D2E-7385-4857-8B00-675811A2FBE7}" destId="{F400F429-81E5-447B-AC87-B3C0492DD2B0}" srcOrd="0" destOrd="0" presId="urn:microsoft.com/office/officeart/2005/8/layout/orgChart1"/>
    <dgm:cxn modelId="{A9B8371B-DD58-435E-9934-8E1E2DA50FAE}" type="presParOf" srcId="{BBDE2D2E-7385-4857-8B00-675811A2FBE7}" destId="{3B3A974C-5395-4803-95E7-9D3572290361}" srcOrd="1" destOrd="0" presId="urn:microsoft.com/office/officeart/2005/8/layout/orgChart1"/>
    <dgm:cxn modelId="{925BF79E-3468-4D04-9C86-615E2B758F3D}" type="presParOf" srcId="{3B3A974C-5395-4803-95E7-9D3572290361}" destId="{7C1319FF-5631-4269-8513-C643D83C5D70}" srcOrd="0" destOrd="0" presId="urn:microsoft.com/office/officeart/2005/8/layout/orgChart1"/>
    <dgm:cxn modelId="{AEDC40E6-3D4D-446F-90FB-5FEB357B355C}" type="presParOf" srcId="{7C1319FF-5631-4269-8513-C643D83C5D70}" destId="{923409D1-8C70-49AF-BDD2-7B39FCB7CCCA}" srcOrd="0" destOrd="0" presId="urn:microsoft.com/office/officeart/2005/8/layout/orgChart1"/>
    <dgm:cxn modelId="{E0A14D2F-2F07-4E53-B743-14AC37CF5232}" type="presParOf" srcId="{7C1319FF-5631-4269-8513-C643D83C5D70}" destId="{FFC618F1-4BD8-4D2F-877F-F942ECABE771}" srcOrd="1" destOrd="0" presId="urn:microsoft.com/office/officeart/2005/8/layout/orgChart1"/>
    <dgm:cxn modelId="{AE767D72-1056-44F0-942D-D3A535A6D6C9}" type="presParOf" srcId="{3B3A974C-5395-4803-95E7-9D3572290361}" destId="{FA1F7079-859E-42AB-A57D-63CA022154A3}" srcOrd="1" destOrd="0" presId="urn:microsoft.com/office/officeart/2005/8/layout/orgChart1"/>
    <dgm:cxn modelId="{7648571D-0C93-4B08-9E60-8EBA07DF54FE}" type="presParOf" srcId="{3B3A974C-5395-4803-95E7-9D3572290361}" destId="{F0C31C91-F07A-45FB-A5C0-A085B254F26C}" srcOrd="2" destOrd="0" presId="urn:microsoft.com/office/officeart/2005/8/layout/orgChart1"/>
    <dgm:cxn modelId="{9213BAC3-FDA7-4075-A6E6-D59E569C3FD0}" type="presParOf" srcId="{BBDE2D2E-7385-4857-8B00-675811A2FBE7}" destId="{9B3E6C8A-5CEB-45A6-BB4D-8C3CA8522072}" srcOrd="2" destOrd="0" presId="urn:microsoft.com/office/officeart/2005/8/layout/orgChart1"/>
    <dgm:cxn modelId="{34A47D74-DE33-499C-B3FD-84C91B8EA996}" type="presParOf" srcId="{BBDE2D2E-7385-4857-8B00-675811A2FBE7}" destId="{3109C0D9-DCE3-4B9E-B9AC-D870A5E8D865}" srcOrd="3" destOrd="0" presId="urn:microsoft.com/office/officeart/2005/8/layout/orgChart1"/>
    <dgm:cxn modelId="{8886DF26-7707-436F-9111-A18B90E7BF0E}" type="presParOf" srcId="{3109C0D9-DCE3-4B9E-B9AC-D870A5E8D865}" destId="{D8E011B9-7833-4C96-910D-304D344300FB}" srcOrd="0" destOrd="0" presId="urn:microsoft.com/office/officeart/2005/8/layout/orgChart1"/>
    <dgm:cxn modelId="{A758C416-B19E-46D0-8208-890210604B11}" type="presParOf" srcId="{D8E011B9-7833-4C96-910D-304D344300FB}" destId="{063B2A9A-CDAF-4C45-A262-4C0826B49AB2}" srcOrd="0" destOrd="0" presId="urn:microsoft.com/office/officeart/2005/8/layout/orgChart1"/>
    <dgm:cxn modelId="{DDA00CB8-AAEA-4C98-9599-6679F19D5E36}" type="presParOf" srcId="{D8E011B9-7833-4C96-910D-304D344300FB}" destId="{DDCC1DB5-2E7F-48E4-A69C-E9271A2F31B5}" srcOrd="1" destOrd="0" presId="urn:microsoft.com/office/officeart/2005/8/layout/orgChart1"/>
    <dgm:cxn modelId="{08DE7659-9FC1-4D9C-AF98-8AA73AFB4627}" type="presParOf" srcId="{3109C0D9-DCE3-4B9E-B9AC-D870A5E8D865}" destId="{0AB31A89-B2ED-4B69-A3FA-0A2DDC8F0652}" srcOrd="1" destOrd="0" presId="urn:microsoft.com/office/officeart/2005/8/layout/orgChart1"/>
    <dgm:cxn modelId="{4E5BAE41-2CEB-43F0-B944-B00BD93050DE}" type="presParOf" srcId="{0AB31A89-B2ED-4B69-A3FA-0A2DDC8F0652}" destId="{CB938729-BE83-4436-A28A-F9155695E852}" srcOrd="0" destOrd="0" presId="urn:microsoft.com/office/officeart/2005/8/layout/orgChart1"/>
    <dgm:cxn modelId="{F30EE576-2A50-4FD0-AE41-2FC2717B931A}" type="presParOf" srcId="{0AB31A89-B2ED-4B69-A3FA-0A2DDC8F0652}" destId="{6669DD9B-77F1-4648-9E64-397E6D0A2A77}" srcOrd="1" destOrd="0" presId="urn:microsoft.com/office/officeart/2005/8/layout/orgChart1"/>
    <dgm:cxn modelId="{E013BE36-A84C-40E2-8F8B-B81EDF0A1DD7}" type="presParOf" srcId="{6669DD9B-77F1-4648-9E64-397E6D0A2A77}" destId="{2A690F87-EF0D-4342-AD19-1BE651C56FAB}" srcOrd="0" destOrd="0" presId="urn:microsoft.com/office/officeart/2005/8/layout/orgChart1"/>
    <dgm:cxn modelId="{7E478384-0FAB-4E71-9C49-7B610DCF0E33}" type="presParOf" srcId="{2A690F87-EF0D-4342-AD19-1BE651C56FAB}" destId="{C55EACF9-59FB-4D5C-9A0B-C567F2EB0A88}" srcOrd="0" destOrd="0" presId="urn:microsoft.com/office/officeart/2005/8/layout/orgChart1"/>
    <dgm:cxn modelId="{C5BDF439-615F-4FD8-8A26-B9EE0BB93C8C}" type="presParOf" srcId="{2A690F87-EF0D-4342-AD19-1BE651C56FAB}" destId="{D646B7BD-35DA-4004-8D96-E448C5D02950}" srcOrd="1" destOrd="0" presId="urn:microsoft.com/office/officeart/2005/8/layout/orgChart1"/>
    <dgm:cxn modelId="{B62D669B-824A-43BE-95DF-488D23D9332C}" type="presParOf" srcId="{6669DD9B-77F1-4648-9E64-397E6D0A2A77}" destId="{605796FD-9325-4D31-B576-C82CFDFE537B}" srcOrd="1" destOrd="0" presId="urn:microsoft.com/office/officeart/2005/8/layout/orgChart1"/>
    <dgm:cxn modelId="{E520610F-F071-49D3-A3AC-2204229B0A57}" type="presParOf" srcId="{6669DD9B-77F1-4648-9E64-397E6D0A2A77}" destId="{243329FD-3B60-49EE-90D1-0B37EA26C466}" srcOrd="2" destOrd="0" presId="urn:microsoft.com/office/officeart/2005/8/layout/orgChart1"/>
    <dgm:cxn modelId="{540ABD05-854A-42CD-BE60-0BD6A3B0F458}" type="presParOf" srcId="{0AB31A89-B2ED-4B69-A3FA-0A2DDC8F0652}" destId="{791E77F5-2B04-45E5-913A-E974E7F55441}" srcOrd="2" destOrd="0" presId="urn:microsoft.com/office/officeart/2005/8/layout/orgChart1"/>
    <dgm:cxn modelId="{76B9483F-6454-4C81-9825-A459391671F8}" type="presParOf" srcId="{0AB31A89-B2ED-4B69-A3FA-0A2DDC8F0652}" destId="{27739310-3B7C-4C94-AAA3-8E0060646893}" srcOrd="3" destOrd="0" presId="urn:microsoft.com/office/officeart/2005/8/layout/orgChart1"/>
    <dgm:cxn modelId="{367DA762-20A0-4084-9B6F-71DBC99BC6DE}" type="presParOf" srcId="{27739310-3B7C-4C94-AAA3-8E0060646893}" destId="{C2D84E76-0D91-4311-B0E2-D8EC02F2384C}" srcOrd="0" destOrd="0" presId="urn:microsoft.com/office/officeart/2005/8/layout/orgChart1"/>
    <dgm:cxn modelId="{77DF8DEE-4D65-4002-B11F-C5DB507BCCAC}" type="presParOf" srcId="{C2D84E76-0D91-4311-B0E2-D8EC02F2384C}" destId="{6B4C4C00-9C34-4C4C-B761-FFC731667F93}" srcOrd="0" destOrd="0" presId="urn:microsoft.com/office/officeart/2005/8/layout/orgChart1"/>
    <dgm:cxn modelId="{9612FE54-7FFA-4CB4-8699-6BB2C1997909}" type="presParOf" srcId="{C2D84E76-0D91-4311-B0E2-D8EC02F2384C}" destId="{DD69A94F-1623-4552-BAC8-D1619F1985D0}" srcOrd="1" destOrd="0" presId="urn:microsoft.com/office/officeart/2005/8/layout/orgChart1"/>
    <dgm:cxn modelId="{CF509CAD-1F6C-4C9D-9BEB-24A4DAEC207A}" type="presParOf" srcId="{27739310-3B7C-4C94-AAA3-8E0060646893}" destId="{21A62F4F-556E-4D0F-B0AE-CEA906E63809}" srcOrd="1" destOrd="0" presId="urn:microsoft.com/office/officeart/2005/8/layout/orgChart1"/>
    <dgm:cxn modelId="{D2BB3507-6205-4DED-8DD9-135757257EA7}" type="presParOf" srcId="{27739310-3B7C-4C94-AAA3-8E0060646893}" destId="{CAC1D4D6-D571-4821-A70B-E3B22B96D6B0}" srcOrd="2" destOrd="0" presId="urn:microsoft.com/office/officeart/2005/8/layout/orgChart1"/>
    <dgm:cxn modelId="{957857F6-B054-4BC5-AC7F-7E4AE1422D0B}" type="presParOf" srcId="{3109C0D9-DCE3-4B9E-B9AC-D870A5E8D865}" destId="{DFC1F716-98D8-411B-8FFE-526F60B6E7EC}" srcOrd="2" destOrd="0" presId="urn:microsoft.com/office/officeart/2005/8/layout/orgChart1"/>
    <dgm:cxn modelId="{DB0521D1-40BF-415F-8333-604AF628AD7F}" type="presParOf" srcId="{39B953C0-BC85-48B0-B077-7168A2D1A751}" destId="{17049FEF-A0AC-46DF-B245-0D42CBE3D315}" srcOrd="2" destOrd="0" presId="urn:microsoft.com/office/officeart/2005/8/layout/orgChart1"/>
    <dgm:cxn modelId="{4FFC93EA-F690-43F8-88FD-82D2D8D79338}" type="presParOf" srcId="{39B953C0-BC85-48B0-B077-7168A2D1A751}" destId="{2990CEA0-902B-45C7-9710-BBD5C074E47E}" srcOrd="3" destOrd="0" presId="urn:microsoft.com/office/officeart/2005/8/layout/orgChart1"/>
    <dgm:cxn modelId="{A669A509-DACB-45C4-A58D-840F647FA23A}" type="presParOf" srcId="{2990CEA0-902B-45C7-9710-BBD5C074E47E}" destId="{638D1E6E-01FF-4165-A38D-5AE3A20BDF6F}" srcOrd="0" destOrd="0" presId="urn:microsoft.com/office/officeart/2005/8/layout/orgChart1"/>
    <dgm:cxn modelId="{0DC053E2-95D9-43F9-8805-FBB4AEF0972C}" type="presParOf" srcId="{638D1E6E-01FF-4165-A38D-5AE3A20BDF6F}" destId="{8F806E6F-F57A-42AF-B210-EB24002292C5}" srcOrd="0" destOrd="0" presId="urn:microsoft.com/office/officeart/2005/8/layout/orgChart1"/>
    <dgm:cxn modelId="{D0945D6E-F87A-4AE3-987C-44877197CC4E}" type="presParOf" srcId="{638D1E6E-01FF-4165-A38D-5AE3A20BDF6F}" destId="{43A6E2C8-9315-41C5-88F4-68362DCD43BA}" srcOrd="1" destOrd="0" presId="urn:microsoft.com/office/officeart/2005/8/layout/orgChart1"/>
    <dgm:cxn modelId="{BEB2B00A-296F-4034-8CD1-17248AFEC9E5}" type="presParOf" srcId="{2990CEA0-902B-45C7-9710-BBD5C074E47E}" destId="{F32DEB1B-FFBA-4D75-9531-9A02238EEA36}" srcOrd="1" destOrd="0" presId="urn:microsoft.com/office/officeart/2005/8/layout/orgChart1"/>
    <dgm:cxn modelId="{E64244A3-D545-4D3F-A043-8A969235CCFF}" type="presParOf" srcId="{2990CEA0-902B-45C7-9710-BBD5C074E47E}" destId="{1920C913-6392-4E65-A963-B83BE56794E4}" srcOrd="2" destOrd="0" presId="urn:microsoft.com/office/officeart/2005/8/layout/orgChart1"/>
    <dgm:cxn modelId="{0E51906F-41B6-4F79-845B-AACC5C8FAE90}" type="presParOf" srcId="{1920C913-6392-4E65-A963-B83BE56794E4}" destId="{E35D5EBA-E23E-4747-86A6-C69A011D578C}" srcOrd="0" destOrd="0" presId="urn:microsoft.com/office/officeart/2005/8/layout/orgChart1"/>
    <dgm:cxn modelId="{B0332341-8023-4D58-BC8A-F32DBC0CE504}" type="presParOf" srcId="{1920C913-6392-4E65-A963-B83BE56794E4}" destId="{DB309ACC-5C60-446D-9AC3-99E417B570A4}" srcOrd="1" destOrd="0" presId="urn:microsoft.com/office/officeart/2005/8/layout/orgChart1"/>
    <dgm:cxn modelId="{E607E01E-6664-42CB-BF5E-B05D6F4EFDFD}" type="presParOf" srcId="{DB309ACC-5C60-446D-9AC3-99E417B570A4}" destId="{5D40DDBC-4D99-4E8B-869B-977D91E91419}" srcOrd="0" destOrd="0" presId="urn:microsoft.com/office/officeart/2005/8/layout/orgChart1"/>
    <dgm:cxn modelId="{A56F365E-1DE5-4EA9-B92E-C1EA09035F2A}" type="presParOf" srcId="{5D40DDBC-4D99-4E8B-869B-977D91E91419}" destId="{E78EB214-FB9A-49E2-AF17-65C28AAC5C08}" srcOrd="0" destOrd="0" presId="urn:microsoft.com/office/officeart/2005/8/layout/orgChart1"/>
    <dgm:cxn modelId="{39189CD7-B07A-4115-82F5-FD799BD6C752}" type="presParOf" srcId="{5D40DDBC-4D99-4E8B-869B-977D91E91419}" destId="{0ED5DB87-784D-4B61-B687-E4E46531A771}" srcOrd="1" destOrd="0" presId="urn:microsoft.com/office/officeart/2005/8/layout/orgChart1"/>
    <dgm:cxn modelId="{D3D9BADF-8DA1-4799-8D0F-46D14FC2F493}" type="presParOf" srcId="{DB309ACC-5C60-446D-9AC3-99E417B570A4}" destId="{C9D315D3-110B-423C-AD2B-F14803A3FC35}" srcOrd="1" destOrd="0" presId="urn:microsoft.com/office/officeart/2005/8/layout/orgChart1"/>
    <dgm:cxn modelId="{06138E2E-627E-4933-A340-87D4A3433D8E}" type="presParOf" srcId="{DB309ACC-5C60-446D-9AC3-99E417B570A4}" destId="{748018FF-3F8A-48F3-AA60-75473C53A866}" srcOrd="2" destOrd="0" presId="urn:microsoft.com/office/officeart/2005/8/layout/orgChart1"/>
    <dgm:cxn modelId="{EB7AA5FA-4A8D-4932-B1F8-CBC6CE2F77B5}" type="presParOf" srcId="{1920C913-6392-4E65-A963-B83BE56794E4}" destId="{B8C7C5BE-FDA0-4077-9625-7D8782E9AC04}" srcOrd="2" destOrd="0" presId="urn:microsoft.com/office/officeart/2005/8/layout/orgChart1"/>
    <dgm:cxn modelId="{46B67B91-FE5E-4D59-BF2D-EEC7B9A388DE}" type="presParOf" srcId="{1920C913-6392-4E65-A963-B83BE56794E4}" destId="{614B3AD8-BE68-4663-B87D-AFC5FB2C5BFC}" srcOrd="3" destOrd="0" presId="urn:microsoft.com/office/officeart/2005/8/layout/orgChart1"/>
    <dgm:cxn modelId="{EB419ADC-7A60-4E7A-8D7C-684204D42925}" type="presParOf" srcId="{614B3AD8-BE68-4663-B87D-AFC5FB2C5BFC}" destId="{B8076CB3-8907-4406-9124-72E400AA8683}" srcOrd="0" destOrd="0" presId="urn:microsoft.com/office/officeart/2005/8/layout/orgChart1"/>
    <dgm:cxn modelId="{CC79B417-FFB7-404A-AB4D-15B9739C7F94}" type="presParOf" srcId="{B8076CB3-8907-4406-9124-72E400AA8683}" destId="{01572FDF-84E6-4B61-8167-8ABA0816E9CB}" srcOrd="0" destOrd="0" presId="urn:microsoft.com/office/officeart/2005/8/layout/orgChart1"/>
    <dgm:cxn modelId="{9C16CF66-9DBB-451A-B763-99AD86F1C7E5}" type="presParOf" srcId="{B8076CB3-8907-4406-9124-72E400AA8683}" destId="{361B04D2-A8DB-4475-BFE1-B0F4310CCC37}" srcOrd="1" destOrd="0" presId="urn:microsoft.com/office/officeart/2005/8/layout/orgChart1"/>
    <dgm:cxn modelId="{697BBB50-4DD3-45DA-8759-A83662C370A4}" type="presParOf" srcId="{614B3AD8-BE68-4663-B87D-AFC5FB2C5BFC}" destId="{588D9BEE-3439-4C7A-AA2F-F42D8188228B}" srcOrd="1" destOrd="0" presId="urn:microsoft.com/office/officeart/2005/8/layout/orgChart1"/>
    <dgm:cxn modelId="{360DCFC6-F2F5-4F87-B8ED-8EAAB7AC5A2D}" type="presParOf" srcId="{614B3AD8-BE68-4663-B87D-AFC5FB2C5BFC}" destId="{D28BCD94-3A00-4A4E-A85F-34C014E664B9}" srcOrd="2" destOrd="0" presId="urn:microsoft.com/office/officeart/2005/8/layout/orgChart1"/>
    <dgm:cxn modelId="{4E96CDB6-DEC7-4DEB-B60D-C69F1D0EC345}" type="presParOf" srcId="{1920C913-6392-4E65-A963-B83BE56794E4}" destId="{AC4AF3B1-6D45-4497-ADA5-8F90B2CD6278}" srcOrd="4" destOrd="0" presId="urn:microsoft.com/office/officeart/2005/8/layout/orgChart1"/>
    <dgm:cxn modelId="{B63FB4C2-FC03-4CE8-9B57-8F0C2FD3DFFB}" type="presParOf" srcId="{1920C913-6392-4E65-A963-B83BE56794E4}" destId="{B046D940-86A5-4EA7-9226-BF0B213FB25C}" srcOrd="5" destOrd="0" presId="urn:microsoft.com/office/officeart/2005/8/layout/orgChart1"/>
    <dgm:cxn modelId="{D1EC5B29-DD9F-4DE5-ABB6-298201992F4C}" type="presParOf" srcId="{B046D940-86A5-4EA7-9226-BF0B213FB25C}" destId="{411D0C5A-50AB-4828-97E9-2491A82E1DF2}" srcOrd="0" destOrd="0" presId="urn:microsoft.com/office/officeart/2005/8/layout/orgChart1"/>
    <dgm:cxn modelId="{11E712BA-AC27-4534-BCB2-641B84A35241}" type="presParOf" srcId="{411D0C5A-50AB-4828-97E9-2491A82E1DF2}" destId="{0AD71AA9-92DB-48E8-8BF5-9427BC3F46DF}" srcOrd="0" destOrd="0" presId="urn:microsoft.com/office/officeart/2005/8/layout/orgChart1"/>
    <dgm:cxn modelId="{EE36A9E7-5752-4CFF-9770-44F6982A1C5F}" type="presParOf" srcId="{411D0C5A-50AB-4828-97E9-2491A82E1DF2}" destId="{7C61806D-F025-4F75-9384-CC591D14784D}" srcOrd="1" destOrd="0" presId="urn:microsoft.com/office/officeart/2005/8/layout/orgChart1"/>
    <dgm:cxn modelId="{849665FF-A4B4-43CD-8F3B-4B6A84C9A0AB}" type="presParOf" srcId="{B046D940-86A5-4EA7-9226-BF0B213FB25C}" destId="{1306643D-8BED-4CE1-9CB5-3D1B657F8307}" srcOrd="1" destOrd="0" presId="urn:microsoft.com/office/officeart/2005/8/layout/orgChart1"/>
    <dgm:cxn modelId="{053705C6-FBC0-4829-8440-44A83CCB60D3}" type="presParOf" srcId="{B046D940-86A5-4EA7-9226-BF0B213FB25C}" destId="{319D3BFD-FFED-4C3F-8A63-19C2F5D8F7D1}" srcOrd="2" destOrd="0" presId="urn:microsoft.com/office/officeart/2005/8/layout/orgChart1"/>
    <dgm:cxn modelId="{27ECBDEE-19DC-4F6D-B6F2-9A93177481C8}" type="presParOf" srcId="{5241D69E-4ADF-4A20-B222-5DCDE3024AF4}" destId="{15AF337E-1D30-4816-B4A9-B6E2B2F4926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874371-D567-443E-930C-BA5BA0037B77}" type="doc">
      <dgm:prSet loTypeId="urn:microsoft.com/office/officeart/2005/8/layout/cycle4" loCatId="matrix" qsTypeId="urn:microsoft.com/office/officeart/2005/8/quickstyle/3d3" qsCatId="3D" csTypeId="urn:microsoft.com/office/officeart/2005/8/colors/accent2_2" csCatId="accent2" phldr="1"/>
      <dgm:spPr/>
      <dgm:t>
        <a:bodyPr/>
        <a:lstStyle/>
        <a:p>
          <a:endParaRPr lang="lv-LV"/>
        </a:p>
      </dgm:t>
    </dgm:pt>
    <dgm:pt modelId="{7A677D71-60B7-4140-9FAA-59FF1B78C09D}">
      <dgm:prSet phldrT="[Text]" custT="1"/>
      <dgm:spPr/>
      <dgm:t>
        <a:bodyPr/>
        <a:lstStyle/>
        <a:p>
          <a:r>
            <a:rPr lang="lv-LV" sz="1600" b="0" noProof="0">
              <a:latin typeface="+mn-lt"/>
            </a:rPr>
            <a:t>Uzvedības izmaiņas</a:t>
          </a:r>
          <a:endParaRPr lang="lv-LV" sz="1600" b="0" noProof="0" dirty="0">
            <a:latin typeface="+mn-lt"/>
          </a:endParaRPr>
        </a:p>
      </dgm:t>
    </dgm:pt>
    <dgm:pt modelId="{E4B51C25-6248-49EB-B4E8-76C1457F8DC8}" type="parTrans" cxnId="{43C540B9-CB5C-46EA-B708-7968B1EA1C83}">
      <dgm:prSet/>
      <dgm:spPr/>
      <dgm:t>
        <a:bodyPr/>
        <a:lstStyle/>
        <a:p>
          <a:endParaRPr lang="lv-LV" sz="1600" b="0">
            <a:latin typeface="+mn-lt"/>
          </a:endParaRPr>
        </a:p>
      </dgm:t>
    </dgm:pt>
    <dgm:pt modelId="{F54297D0-1882-4029-AF12-408E8D4AB55B}" type="sibTrans" cxnId="{43C540B9-CB5C-46EA-B708-7968B1EA1C83}">
      <dgm:prSet/>
      <dgm:spPr/>
      <dgm:t>
        <a:bodyPr/>
        <a:lstStyle/>
        <a:p>
          <a:endParaRPr lang="lv-LV" sz="1600" b="0">
            <a:latin typeface="+mn-lt"/>
          </a:endParaRPr>
        </a:p>
      </dgm:t>
    </dgm:pt>
    <dgm:pt modelId="{7924BD84-6F4E-4A6D-9E94-428E7F3051C2}">
      <dgm:prSet phldrT="[Text]" custT="1"/>
      <dgm:spPr/>
      <dgm:t>
        <a:bodyPr/>
        <a:lstStyle/>
        <a:p>
          <a:pPr>
            <a:lnSpc>
              <a:spcPct val="100000"/>
            </a:lnSpc>
          </a:pPr>
          <a:r>
            <a:rPr lang="lv-LV" sz="1600" b="0" noProof="0" dirty="0">
              <a:latin typeface="+mn-lt"/>
            </a:rPr>
            <a:t>Agresija</a:t>
          </a:r>
        </a:p>
      </dgm:t>
    </dgm:pt>
    <dgm:pt modelId="{2D232198-56D6-4CFB-9F78-F983FB106E0C}" type="parTrans" cxnId="{F9909CCA-C7D5-435A-ABB2-3E22404D4ECC}">
      <dgm:prSet/>
      <dgm:spPr/>
      <dgm:t>
        <a:bodyPr/>
        <a:lstStyle/>
        <a:p>
          <a:endParaRPr lang="lv-LV" sz="1600" b="0">
            <a:latin typeface="+mn-lt"/>
          </a:endParaRPr>
        </a:p>
      </dgm:t>
    </dgm:pt>
    <dgm:pt modelId="{A68B8323-4753-42FD-8B04-D2AB4D08813B}" type="sibTrans" cxnId="{F9909CCA-C7D5-435A-ABB2-3E22404D4ECC}">
      <dgm:prSet/>
      <dgm:spPr/>
      <dgm:t>
        <a:bodyPr/>
        <a:lstStyle/>
        <a:p>
          <a:endParaRPr lang="lv-LV" sz="1600" b="0">
            <a:latin typeface="+mn-lt"/>
          </a:endParaRPr>
        </a:p>
      </dgm:t>
    </dgm:pt>
    <dgm:pt modelId="{E74F84A6-FA62-41EB-9FC3-E86B212FE620}">
      <dgm:prSet phldrT="[Text]" custT="1"/>
      <dgm:spPr/>
      <dgm:t>
        <a:bodyPr/>
        <a:lstStyle/>
        <a:p>
          <a:r>
            <a:rPr lang="lv-LV" sz="1800" b="0" noProof="0">
              <a:latin typeface="+mn-lt"/>
            </a:rPr>
            <a:t>Sociālā sfēra</a:t>
          </a:r>
          <a:endParaRPr lang="lv-LV" sz="1800" b="0" noProof="0" dirty="0">
            <a:latin typeface="+mn-lt"/>
          </a:endParaRPr>
        </a:p>
      </dgm:t>
    </dgm:pt>
    <dgm:pt modelId="{66A1747A-D289-4ADF-80B6-0434E467D96F}" type="parTrans" cxnId="{B2EFDE14-1637-4D25-8FC1-CD593A05052E}">
      <dgm:prSet/>
      <dgm:spPr/>
      <dgm:t>
        <a:bodyPr/>
        <a:lstStyle/>
        <a:p>
          <a:endParaRPr lang="lv-LV" sz="1600" b="0">
            <a:latin typeface="+mn-lt"/>
          </a:endParaRPr>
        </a:p>
      </dgm:t>
    </dgm:pt>
    <dgm:pt modelId="{AF7D5C8B-FDB1-44EE-A0B8-5B34F6107C54}" type="sibTrans" cxnId="{B2EFDE14-1637-4D25-8FC1-CD593A05052E}">
      <dgm:prSet/>
      <dgm:spPr/>
      <dgm:t>
        <a:bodyPr/>
        <a:lstStyle/>
        <a:p>
          <a:endParaRPr lang="lv-LV" sz="1600" b="0">
            <a:latin typeface="+mn-lt"/>
          </a:endParaRPr>
        </a:p>
      </dgm:t>
    </dgm:pt>
    <dgm:pt modelId="{9DA50E2C-6231-4A50-A9CC-AFDEC6F29FD5}">
      <dgm:prSet phldrT="[Text]" custT="1"/>
      <dgm:spPr/>
      <dgm:t>
        <a:bodyPr/>
        <a:lstStyle/>
        <a:p>
          <a:r>
            <a:rPr lang="lv-LV" sz="1600" b="0" noProof="0" dirty="0">
              <a:latin typeface="+mn-lt"/>
            </a:rPr>
            <a:t>Neuzticēšanās</a:t>
          </a:r>
        </a:p>
      </dgm:t>
    </dgm:pt>
    <dgm:pt modelId="{1ABAD4AC-7602-402A-8EC7-D8D4C16A1CFD}" type="parTrans" cxnId="{56CAEA59-0B6A-446F-A302-B87138326186}">
      <dgm:prSet/>
      <dgm:spPr/>
      <dgm:t>
        <a:bodyPr/>
        <a:lstStyle/>
        <a:p>
          <a:endParaRPr lang="lv-LV" sz="1600" b="0">
            <a:latin typeface="+mn-lt"/>
          </a:endParaRPr>
        </a:p>
      </dgm:t>
    </dgm:pt>
    <dgm:pt modelId="{8D200C4D-ECEB-4C0B-8867-938562E1B798}" type="sibTrans" cxnId="{56CAEA59-0B6A-446F-A302-B87138326186}">
      <dgm:prSet/>
      <dgm:spPr/>
      <dgm:t>
        <a:bodyPr/>
        <a:lstStyle/>
        <a:p>
          <a:endParaRPr lang="lv-LV" sz="1600" b="0">
            <a:latin typeface="+mn-lt"/>
          </a:endParaRPr>
        </a:p>
      </dgm:t>
    </dgm:pt>
    <dgm:pt modelId="{2A7755D1-1141-4760-8066-8F5E2C3A7934}">
      <dgm:prSet phldrT="[Text]" custT="1"/>
      <dgm:spPr/>
      <dgm:t>
        <a:bodyPr/>
        <a:lstStyle/>
        <a:p>
          <a:r>
            <a:rPr lang="lv-LV" sz="1600" b="0" noProof="0">
              <a:latin typeface="+mn-lt"/>
            </a:rPr>
            <a:t>Emocionālā sfēra</a:t>
          </a:r>
          <a:endParaRPr lang="lv-LV" sz="1600" b="0" noProof="0" dirty="0">
            <a:latin typeface="+mn-lt"/>
          </a:endParaRPr>
        </a:p>
      </dgm:t>
    </dgm:pt>
    <dgm:pt modelId="{C6E27EBE-B85B-49E7-BFB0-0EBEE0A2C1D2}" type="parTrans" cxnId="{78E0B912-1787-4BCD-9851-CA028CD1261D}">
      <dgm:prSet/>
      <dgm:spPr/>
      <dgm:t>
        <a:bodyPr/>
        <a:lstStyle/>
        <a:p>
          <a:endParaRPr lang="lv-LV" sz="1600" b="0">
            <a:latin typeface="+mn-lt"/>
          </a:endParaRPr>
        </a:p>
      </dgm:t>
    </dgm:pt>
    <dgm:pt modelId="{474C9927-C882-4978-9F55-AB7641FA5A98}" type="sibTrans" cxnId="{78E0B912-1787-4BCD-9851-CA028CD1261D}">
      <dgm:prSet/>
      <dgm:spPr/>
      <dgm:t>
        <a:bodyPr/>
        <a:lstStyle/>
        <a:p>
          <a:endParaRPr lang="lv-LV" sz="1600" b="0">
            <a:latin typeface="+mn-lt"/>
          </a:endParaRPr>
        </a:p>
      </dgm:t>
    </dgm:pt>
    <dgm:pt modelId="{FCF6A647-4E6D-4B1B-96B7-41B5F0B3CECC}">
      <dgm:prSet phldrT="[Text]" custT="1"/>
      <dgm:spPr/>
      <dgm:t>
        <a:bodyPr/>
        <a:lstStyle/>
        <a:p>
          <a:r>
            <a:rPr lang="lv-LV" sz="1600" b="0" noProof="0" dirty="0">
              <a:latin typeface="+mn-lt"/>
            </a:rPr>
            <a:t>Emociju regulācijas grūtības, kauns, vaina, bailes</a:t>
          </a:r>
        </a:p>
      </dgm:t>
    </dgm:pt>
    <dgm:pt modelId="{969C9E35-771E-4C86-AB94-13DC47D08EC8}" type="parTrans" cxnId="{1A11D563-0162-4E3F-BB1F-82AF4BB239A9}">
      <dgm:prSet/>
      <dgm:spPr/>
      <dgm:t>
        <a:bodyPr/>
        <a:lstStyle/>
        <a:p>
          <a:endParaRPr lang="lv-LV" sz="1600" b="0">
            <a:latin typeface="+mn-lt"/>
          </a:endParaRPr>
        </a:p>
      </dgm:t>
    </dgm:pt>
    <dgm:pt modelId="{BD13B788-D7F8-42ED-88D2-B59EAFE53213}" type="sibTrans" cxnId="{1A11D563-0162-4E3F-BB1F-82AF4BB239A9}">
      <dgm:prSet/>
      <dgm:spPr/>
      <dgm:t>
        <a:bodyPr/>
        <a:lstStyle/>
        <a:p>
          <a:endParaRPr lang="lv-LV" sz="1600" b="0">
            <a:latin typeface="+mn-lt"/>
          </a:endParaRPr>
        </a:p>
      </dgm:t>
    </dgm:pt>
    <dgm:pt modelId="{973618CC-4938-42C5-A386-ACF72DD600FE}">
      <dgm:prSet phldrT="[Text]" custT="1"/>
      <dgm:spPr/>
      <dgm:t>
        <a:bodyPr/>
        <a:lstStyle/>
        <a:p>
          <a:r>
            <a:rPr lang="lv-LV" sz="1800" b="0" noProof="0">
              <a:latin typeface="+mn-lt"/>
            </a:rPr>
            <a:t>Kognitīvā sfēra</a:t>
          </a:r>
          <a:endParaRPr lang="lv-LV" sz="1800" b="0" noProof="0" dirty="0">
            <a:latin typeface="+mn-lt"/>
          </a:endParaRPr>
        </a:p>
      </dgm:t>
    </dgm:pt>
    <dgm:pt modelId="{C8CFFB97-D8E0-4AB6-AB6F-A36414B9DD06}" type="parTrans" cxnId="{EDFC28BF-A57C-4083-AA80-88DC9B874F68}">
      <dgm:prSet/>
      <dgm:spPr/>
      <dgm:t>
        <a:bodyPr/>
        <a:lstStyle/>
        <a:p>
          <a:endParaRPr lang="lv-LV" sz="1600" b="0">
            <a:latin typeface="+mn-lt"/>
          </a:endParaRPr>
        </a:p>
      </dgm:t>
    </dgm:pt>
    <dgm:pt modelId="{E9457970-BFF4-41A5-AB00-FF35013FDABD}" type="sibTrans" cxnId="{EDFC28BF-A57C-4083-AA80-88DC9B874F68}">
      <dgm:prSet/>
      <dgm:spPr/>
      <dgm:t>
        <a:bodyPr/>
        <a:lstStyle/>
        <a:p>
          <a:endParaRPr lang="lv-LV" sz="1600" b="0">
            <a:latin typeface="+mn-lt"/>
          </a:endParaRPr>
        </a:p>
      </dgm:t>
    </dgm:pt>
    <dgm:pt modelId="{25878E36-85E0-412E-B748-9CA1A950AE31}">
      <dgm:prSet phldrT="[Text]" custT="1"/>
      <dgm:spPr/>
      <dgm:t>
        <a:bodyPr/>
        <a:lstStyle/>
        <a:p>
          <a:r>
            <a:rPr lang="lv-LV" sz="1600" b="0" noProof="0" dirty="0">
              <a:latin typeface="+mn-lt"/>
            </a:rPr>
            <a:t>Koncentrēšanās un atmiņas traucējumi</a:t>
          </a:r>
        </a:p>
      </dgm:t>
    </dgm:pt>
    <dgm:pt modelId="{4E420957-6BA0-43FE-BAB6-7AA7D039B7F3}" type="parTrans" cxnId="{AAD9B1A2-CA0B-45F3-9B48-8001AD5139AB}">
      <dgm:prSet/>
      <dgm:spPr/>
      <dgm:t>
        <a:bodyPr/>
        <a:lstStyle/>
        <a:p>
          <a:endParaRPr lang="lv-LV" sz="1600" b="0">
            <a:latin typeface="+mn-lt"/>
          </a:endParaRPr>
        </a:p>
      </dgm:t>
    </dgm:pt>
    <dgm:pt modelId="{4BC392F2-8323-412F-9DA4-7488E21F2A8F}" type="sibTrans" cxnId="{AAD9B1A2-CA0B-45F3-9B48-8001AD5139AB}">
      <dgm:prSet/>
      <dgm:spPr/>
      <dgm:t>
        <a:bodyPr/>
        <a:lstStyle/>
        <a:p>
          <a:endParaRPr lang="lv-LV" sz="1600" b="0">
            <a:latin typeface="+mn-lt"/>
          </a:endParaRPr>
        </a:p>
      </dgm:t>
    </dgm:pt>
    <dgm:pt modelId="{CC71BC92-1E02-45EB-B2EE-C63854876DF1}">
      <dgm:prSet phldrT="[Text]" custT="1"/>
      <dgm:spPr/>
      <dgm:t>
        <a:bodyPr/>
        <a:lstStyle/>
        <a:p>
          <a:pPr>
            <a:lnSpc>
              <a:spcPct val="100000"/>
            </a:lnSpc>
          </a:pPr>
          <a:r>
            <a:rPr lang="lv-LV" sz="1600" b="0" noProof="0" dirty="0">
              <a:latin typeface="+mn-lt"/>
            </a:rPr>
            <a:t>Pasivitāte</a:t>
          </a:r>
        </a:p>
      </dgm:t>
    </dgm:pt>
    <dgm:pt modelId="{16DA6BA5-C1BB-49D1-9E9E-9201BF0CA73C}" type="parTrans" cxnId="{DDFDE0AD-B3EF-4483-9489-7235BF376B1A}">
      <dgm:prSet/>
      <dgm:spPr/>
      <dgm:t>
        <a:bodyPr/>
        <a:lstStyle/>
        <a:p>
          <a:endParaRPr lang="lv-LV" sz="1600" b="0">
            <a:latin typeface="+mn-lt"/>
          </a:endParaRPr>
        </a:p>
      </dgm:t>
    </dgm:pt>
    <dgm:pt modelId="{4323016A-ACC2-496F-9664-D6EB91106F48}" type="sibTrans" cxnId="{DDFDE0AD-B3EF-4483-9489-7235BF376B1A}">
      <dgm:prSet/>
      <dgm:spPr/>
      <dgm:t>
        <a:bodyPr/>
        <a:lstStyle/>
        <a:p>
          <a:endParaRPr lang="lv-LV" sz="1600" b="0">
            <a:latin typeface="+mn-lt"/>
          </a:endParaRPr>
        </a:p>
      </dgm:t>
    </dgm:pt>
    <dgm:pt modelId="{DBC965BB-0190-4243-A938-DB840B9B9DD4}">
      <dgm:prSet phldrT="[Text]" custT="1"/>
      <dgm:spPr/>
      <dgm:t>
        <a:bodyPr/>
        <a:lstStyle/>
        <a:p>
          <a:pPr>
            <a:lnSpc>
              <a:spcPct val="100000"/>
            </a:lnSpc>
          </a:pPr>
          <a:r>
            <a:rPr lang="lv-LV" sz="1600" b="0" noProof="0" dirty="0">
              <a:latin typeface="+mn-lt"/>
            </a:rPr>
            <a:t>Izvairīšanās</a:t>
          </a:r>
        </a:p>
      </dgm:t>
    </dgm:pt>
    <dgm:pt modelId="{90A35093-725F-491D-B90F-B6D613EBC8B3}" type="parTrans" cxnId="{930480C5-8492-4935-995A-A98CA155232B}">
      <dgm:prSet/>
      <dgm:spPr/>
      <dgm:t>
        <a:bodyPr/>
        <a:lstStyle/>
        <a:p>
          <a:endParaRPr lang="lv-LV" sz="1600" b="0">
            <a:latin typeface="+mn-lt"/>
          </a:endParaRPr>
        </a:p>
      </dgm:t>
    </dgm:pt>
    <dgm:pt modelId="{DEACE4FE-CC0B-4A75-BC73-7A3983932451}" type="sibTrans" cxnId="{930480C5-8492-4935-995A-A98CA155232B}">
      <dgm:prSet/>
      <dgm:spPr/>
      <dgm:t>
        <a:bodyPr/>
        <a:lstStyle/>
        <a:p>
          <a:endParaRPr lang="lv-LV" sz="1600" b="0">
            <a:latin typeface="+mn-lt"/>
          </a:endParaRPr>
        </a:p>
      </dgm:t>
    </dgm:pt>
    <dgm:pt modelId="{99CD11BB-19BC-46BA-988B-CC442FF432B9}">
      <dgm:prSet phldrT="[Text]" custT="1"/>
      <dgm:spPr/>
      <dgm:t>
        <a:bodyPr/>
        <a:lstStyle/>
        <a:p>
          <a:pPr>
            <a:lnSpc>
              <a:spcPct val="100000"/>
            </a:lnSpc>
          </a:pPr>
          <a:r>
            <a:rPr lang="lv-LV" sz="1600" b="0" noProof="0" dirty="0">
              <a:latin typeface="+mn-lt"/>
            </a:rPr>
            <a:t>Pašdestrukcija</a:t>
          </a:r>
        </a:p>
      </dgm:t>
    </dgm:pt>
    <dgm:pt modelId="{83E43DE2-FF77-429E-88FC-67D5D4E120F7}" type="parTrans" cxnId="{41FE11CB-B895-46C3-941E-A8D147DF7541}">
      <dgm:prSet/>
      <dgm:spPr/>
      <dgm:t>
        <a:bodyPr/>
        <a:lstStyle/>
        <a:p>
          <a:endParaRPr lang="lv-LV" sz="1600" b="0">
            <a:latin typeface="+mn-lt"/>
          </a:endParaRPr>
        </a:p>
      </dgm:t>
    </dgm:pt>
    <dgm:pt modelId="{5D7884BB-49A9-4C98-AF50-EBC14B6BCDB9}" type="sibTrans" cxnId="{41FE11CB-B895-46C3-941E-A8D147DF7541}">
      <dgm:prSet/>
      <dgm:spPr/>
      <dgm:t>
        <a:bodyPr/>
        <a:lstStyle/>
        <a:p>
          <a:endParaRPr lang="lv-LV" sz="1600" b="0">
            <a:latin typeface="+mn-lt"/>
          </a:endParaRPr>
        </a:p>
      </dgm:t>
    </dgm:pt>
    <dgm:pt modelId="{515A8E26-CE8C-496D-B190-48444199A893}">
      <dgm:prSet phldrT="[Text]" custT="1"/>
      <dgm:spPr/>
      <dgm:t>
        <a:bodyPr/>
        <a:lstStyle/>
        <a:p>
          <a:pPr>
            <a:lnSpc>
              <a:spcPct val="100000"/>
            </a:lnSpc>
          </a:pPr>
          <a:r>
            <a:rPr lang="lv-LV" sz="1600" b="0" noProof="0" dirty="0">
              <a:latin typeface="+mn-lt"/>
            </a:rPr>
            <a:t>Atkarības </a:t>
          </a:r>
          <a:r>
            <a:rPr lang="lv-LV" sz="1600" b="0" noProof="0" dirty="0">
              <a:latin typeface="Poppins" panose="00000500000000000000" pitchFamily="2" charset="0"/>
              <a:cs typeface="Poppins" panose="00000500000000000000" pitchFamily="2" charset="0"/>
            </a:rPr>
            <a:t>vielas</a:t>
          </a:r>
        </a:p>
      </dgm:t>
    </dgm:pt>
    <dgm:pt modelId="{E39130F7-497E-4635-A67A-E70D743FA91A}" type="parTrans" cxnId="{C48D946C-5123-4D7B-85DB-2BA079564EF9}">
      <dgm:prSet/>
      <dgm:spPr/>
      <dgm:t>
        <a:bodyPr/>
        <a:lstStyle/>
        <a:p>
          <a:endParaRPr lang="lv-LV" sz="1600" b="0">
            <a:latin typeface="+mn-lt"/>
          </a:endParaRPr>
        </a:p>
      </dgm:t>
    </dgm:pt>
    <dgm:pt modelId="{C7894A59-49EE-408D-B1AE-F108BB30B9B0}" type="sibTrans" cxnId="{C48D946C-5123-4D7B-85DB-2BA079564EF9}">
      <dgm:prSet/>
      <dgm:spPr/>
      <dgm:t>
        <a:bodyPr/>
        <a:lstStyle/>
        <a:p>
          <a:endParaRPr lang="lv-LV" sz="1600" b="0">
            <a:latin typeface="+mn-lt"/>
          </a:endParaRPr>
        </a:p>
      </dgm:t>
    </dgm:pt>
    <dgm:pt modelId="{40D404FA-E3D5-413B-9733-F51D72085991}">
      <dgm:prSet phldrT="[Text]" custT="1"/>
      <dgm:spPr/>
      <dgm:t>
        <a:bodyPr/>
        <a:lstStyle/>
        <a:p>
          <a:r>
            <a:rPr lang="lv-LV" sz="1600" b="0" noProof="0" dirty="0">
              <a:latin typeface="+mn-lt"/>
            </a:rPr>
            <a:t>Izolēšanās</a:t>
          </a:r>
        </a:p>
      </dgm:t>
    </dgm:pt>
    <dgm:pt modelId="{22705747-EBD8-49A1-A9EA-9DBB6C985611}" type="parTrans" cxnId="{BE1E0B5F-9082-4DDC-B0FA-0A516F4B916E}">
      <dgm:prSet/>
      <dgm:spPr/>
      <dgm:t>
        <a:bodyPr/>
        <a:lstStyle/>
        <a:p>
          <a:endParaRPr lang="lv-LV" sz="1600" b="0">
            <a:latin typeface="+mn-lt"/>
          </a:endParaRPr>
        </a:p>
      </dgm:t>
    </dgm:pt>
    <dgm:pt modelId="{4DCFD013-44B2-4812-AD62-4154FA35F218}" type="sibTrans" cxnId="{BE1E0B5F-9082-4DDC-B0FA-0A516F4B916E}">
      <dgm:prSet/>
      <dgm:spPr/>
      <dgm:t>
        <a:bodyPr/>
        <a:lstStyle/>
        <a:p>
          <a:endParaRPr lang="lv-LV" sz="1600" b="0">
            <a:latin typeface="+mn-lt"/>
          </a:endParaRPr>
        </a:p>
      </dgm:t>
    </dgm:pt>
    <dgm:pt modelId="{5687F8DC-ADAB-4071-A9BA-08D7337453E9}">
      <dgm:prSet phldrT="[Text]" custT="1"/>
      <dgm:spPr/>
      <dgm:t>
        <a:bodyPr/>
        <a:lstStyle/>
        <a:p>
          <a:r>
            <a:rPr lang="lv-LV" sz="1600" b="0" noProof="0" dirty="0">
              <a:latin typeface="+mn-lt"/>
            </a:rPr>
            <a:t>Ātra pieķeršanās</a:t>
          </a:r>
        </a:p>
      </dgm:t>
    </dgm:pt>
    <dgm:pt modelId="{ADD6CC5E-DCBE-4FBE-ADF2-F7D4DE2C9042}" type="parTrans" cxnId="{B39A6739-2D66-4851-8BC1-8FCBF1C302A6}">
      <dgm:prSet/>
      <dgm:spPr/>
      <dgm:t>
        <a:bodyPr/>
        <a:lstStyle/>
        <a:p>
          <a:endParaRPr lang="lv-LV" sz="1600" b="0">
            <a:latin typeface="+mn-lt"/>
          </a:endParaRPr>
        </a:p>
      </dgm:t>
    </dgm:pt>
    <dgm:pt modelId="{DB1181F9-60BA-4977-AACA-4702D2644DA8}" type="sibTrans" cxnId="{B39A6739-2D66-4851-8BC1-8FCBF1C302A6}">
      <dgm:prSet/>
      <dgm:spPr/>
      <dgm:t>
        <a:bodyPr/>
        <a:lstStyle/>
        <a:p>
          <a:endParaRPr lang="lv-LV" sz="1600" b="0">
            <a:latin typeface="+mn-lt"/>
          </a:endParaRPr>
        </a:p>
      </dgm:t>
    </dgm:pt>
    <dgm:pt modelId="{C266CD34-7323-4F86-8D6D-F14D3DB7D628}">
      <dgm:prSet phldrT="[Text]" custT="1"/>
      <dgm:spPr/>
      <dgm:t>
        <a:bodyPr/>
        <a:lstStyle/>
        <a:p>
          <a:r>
            <a:rPr lang="lv-LV" sz="1600" b="0" noProof="0" dirty="0">
              <a:latin typeface="+mn-lt"/>
            </a:rPr>
            <a:t>Nespēja veidot un noturēt attiecības</a:t>
          </a:r>
        </a:p>
      </dgm:t>
    </dgm:pt>
    <dgm:pt modelId="{26B4000C-59BA-48A0-9C64-88612973F374}" type="parTrans" cxnId="{756D130F-52C3-4174-B25C-806F514668DC}">
      <dgm:prSet/>
      <dgm:spPr/>
      <dgm:t>
        <a:bodyPr/>
        <a:lstStyle/>
        <a:p>
          <a:endParaRPr lang="lv-LV" sz="1600" b="0">
            <a:latin typeface="+mn-lt"/>
          </a:endParaRPr>
        </a:p>
      </dgm:t>
    </dgm:pt>
    <dgm:pt modelId="{DB1506FB-98BD-43BC-B685-4FDB95239DD8}" type="sibTrans" cxnId="{756D130F-52C3-4174-B25C-806F514668DC}">
      <dgm:prSet/>
      <dgm:spPr/>
      <dgm:t>
        <a:bodyPr/>
        <a:lstStyle/>
        <a:p>
          <a:endParaRPr lang="lv-LV" sz="1600" b="0">
            <a:latin typeface="+mn-lt"/>
          </a:endParaRPr>
        </a:p>
      </dgm:t>
    </dgm:pt>
    <dgm:pt modelId="{CC7A1800-79FF-4C44-9D7F-47B1242C1CE7}">
      <dgm:prSet phldrT="[Text]" custT="1"/>
      <dgm:spPr/>
      <dgm:t>
        <a:bodyPr/>
        <a:lstStyle/>
        <a:p>
          <a:r>
            <a:rPr lang="lv-LV" sz="1600" b="0" noProof="0" dirty="0">
              <a:latin typeface="+mn-lt"/>
            </a:rPr>
            <a:t>Konflikti</a:t>
          </a:r>
        </a:p>
      </dgm:t>
    </dgm:pt>
    <dgm:pt modelId="{BF47B0D0-918D-498C-B622-6D0E7BF41D0F}" type="parTrans" cxnId="{3A71EE2D-41EC-4081-999C-35E12AC29681}">
      <dgm:prSet/>
      <dgm:spPr/>
      <dgm:t>
        <a:bodyPr/>
        <a:lstStyle/>
        <a:p>
          <a:endParaRPr lang="lv-LV" sz="1600" b="0">
            <a:latin typeface="+mn-lt"/>
          </a:endParaRPr>
        </a:p>
      </dgm:t>
    </dgm:pt>
    <dgm:pt modelId="{1055F4C5-7DD0-4567-83C2-69CFA7D385A8}" type="sibTrans" cxnId="{3A71EE2D-41EC-4081-999C-35E12AC29681}">
      <dgm:prSet/>
      <dgm:spPr/>
      <dgm:t>
        <a:bodyPr/>
        <a:lstStyle/>
        <a:p>
          <a:endParaRPr lang="lv-LV" sz="1600" b="0">
            <a:latin typeface="+mn-lt"/>
          </a:endParaRPr>
        </a:p>
      </dgm:t>
    </dgm:pt>
    <dgm:pt modelId="{02B37B3D-4939-490B-B968-5FF614A7E869}">
      <dgm:prSet phldrT="[Text]" custT="1"/>
      <dgm:spPr/>
      <dgm:t>
        <a:bodyPr/>
        <a:lstStyle/>
        <a:p>
          <a:r>
            <a:rPr lang="lv-LV" sz="1600" b="0" noProof="0" dirty="0">
              <a:latin typeface="+mn-lt"/>
            </a:rPr>
            <a:t>Runas traucējumi</a:t>
          </a:r>
        </a:p>
      </dgm:t>
    </dgm:pt>
    <dgm:pt modelId="{739626ED-1820-498E-9CBC-F5CCE35CE7DF}" type="parTrans" cxnId="{A31E78DA-1DF5-436C-B046-4C3989250706}">
      <dgm:prSet/>
      <dgm:spPr/>
      <dgm:t>
        <a:bodyPr/>
        <a:lstStyle/>
        <a:p>
          <a:endParaRPr lang="lv-LV" sz="1600" b="0">
            <a:latin typeface="+mn-lt"/>
          </a:endParaRPr>
        </a:p>
      </dgm:t>
    </dgm:pt>
    <dgm:pt modelId="{6D1F5B87-7257-454B-B500-65E71A1548D2}" type="sibTrans" cxnId="{A31E78DA-1DF5-436C-B046-4C3989250706}">
      <dgm:prSet/>
      <dgm:spPr/>
      <dgm:t>
        <a:bodyPr/>
        <a:lstStyle/>
        <a:p>
          <a:endParaRPr lang="lv-LV" sz="1600" b="0">
            <a:latin typeface="+mn-lt"/>
          </a:endParaRPr>
        </a:p>
      </dgm:t>
    </dgm:pt>
    <dgm:pt modelId="{78DAF1F9-144F-407A-9073-8CD95A5BC720}">
      <dgm:prSet phldrT="[Text]" custT="1"/>
      <dgm:spPr/>
      <dgm:t>
        <a:bodyPr/>
        <a:lstStyle/>
        <a:p>
          <a:r>
            <a:rPr lang="lv-LV" sz="1600" b="0" noProof="0" dirty="0">
              <a:latin typeface="+mn-lt"/>
            </a:rPr>
            <a:t>Izmainīti priekšstati/kognitīvi izkropļojumi</a:t>
          </a:r>
        </a:p>
      </dgm:t>
    </dgm:pt>
    <dgm:pt modelId="{171C6AE1-A5A0-4071-91E9-74899E29107D}" type="parTrans" cxnId="{BFD43F84-FFDF-4F32-B9A1-B4700C733D16}">
      <dgm:prSet/>
      <dgm:spPr/>
      <dgm:t>
        <a:bodyPr/>
        <a:lstStyle/>
        <a:p>
          <a:endParaRPr lang="lv-LV" sz="1600" b="0">
            <a:latin typeface="+mn-lt"/>
          </a:endParaRPr>
        </a:p>
      </dgm:t>
    </dgm:pt>
    <dgm:pt modelId="{EDB4AADB-44D3-4CA4-B93E-B0F7263D4D2F}" type="sibTrans" cxnId="{BFD43F84-FFDF-4F32-B9A1-B4700C733D16}">
      <dgm:prSet/>
      <dgm:spPr/>
      <dgm:t>
        <a:bodyPr/>
        <a:lstStyle/>
        <a:p>
          <a:endParaRPr lang="lv-LV" sz="1600" b="0">
            <a:latin typeface="+mn-lt"/>
          </a:endParaRPr>
        </a:p>
      </dgm:t>
    </dgm:pt>
    <dgm:pt modelId="{6F0AFB4E-DB13-4498-963A-DE1202EAC918}">
      <dgm:prSet phldrT="[Text]" custT="1"/>
      <dgm:spPr/>
      <dgm:t>
        <a:bodyPr/>
        <a:lstStyle/>
        <a:p>
          <a:r>
            <a:rPr lang="lv-LV" sz="1600" b="0" noProof="0" dirty="0">
              <a:latin typeface="+mn-lt"/>
            </a:rPr>
            <a:t>Zemākas sekmes</a:t>
          </a:r>
        </a:p>
      </dgm:t>
    </dgm:pt>
    <dgm:pt modelId="{FD847C03-AF2D-4D83-B479-17B087CB2DF4}" type="parTrans" cxnId="{973A0EBE-86F0-4340-8D37-B2B83DAF545C}">
      <dgm:prSet/>
      <dgm:spPr/>
      <dgm:t>
        <a:bodyPr/>
        <a:lstStyle/>
        <a:p>
          <a:endParaRPr lang="lv-LV" sz="1600" b="0">
            <a:latin typeface="+mn-lt"/>
          </a:endParaRPr>
        </a:p>
      </dgm:t>
    </dgm:pt>
    <dgm:pt modelId="{700EF124-BBFD-47E7-ADE4-294CC1EE5741}" type="sibTrans" cxnId="{973A0EBE-86F0-4340-8D37-B2B83DAF545C}">
      <dgm:prSet/>
      <dgm:spPr/>
      <dgm:t>
        <a:bodyPr/>
        <a:lstStyle/>
        <a:p>
          <a:endParaRPr lang="lv-LV" sz="1600" b="0">
            <a:latin typeface="+mn-lt"/>
          </a:endParaRPr>
        </a:p>
      </dgm:t>
    </dgm:pt>
    <dgm:pt modelId="{271C40B3-F911-4BE3-8C98-8934D446C516}">
      <dgm:prSet phldrT="[Text]" custT="1"/>
      <dgm:spPr/>
      <dgm:t>
        <a:bodyPr/>
        <a:lstStyle/>
        <a:p>
          <a:r>
            <a:rPr lang="lv-LV" sz="1600" b="0" noProof="0" dirty="0">
              <a:latin typeface="+mn-lt"/>
            </a:rPr>
            <a:t>Suicidālas domas</a:t>
          </a:r>
        </a:p>
      </dgm:t>
    </dgm:pt>
    <dgm:pt modelId="{766B25D4-D9DF-477A-B396-B3B1ED348A77}" type="parTrans" cxnId="{7792B88E-F4C4-46D8-8768-F048CCE14C64}">
      <dgm:prSet/>
      <dgm:spPr/>
      <dgm:t>
        <a:bodyPr/>
        <a:lstStyle/>
        <a:p>
          <a:endParaRPr lang="lv-LV" sz="1600" b="0">
            <a:latin typeface="+mn-lt"/>
          </a:endParaRPr>
        </a:p>
      </dgm:t>
    </dgm:pt>
    <dgm:pt modelId="{42C3B570-91A4-4D24-8F60-A1220897A1BD}" type="sibTrans" cxnId="{7792B88E-F4C4-46D8-8768-F048CCE14C64}">
      <dgm:prSet/>
      <dgm:spPr/>
      <dgm:t>
        <a:bodyPr/>
        <a:lstStyle/>
        <a:p>
          <a:endParaRPr lang="lv-LV" sz="1600" b="0">
            <a:latin typeface="+mn-lt"/>
          </a:endParaRPr>
        </a:p>
      </dgm:t>
    </dgm:pt>
    <dgm:pt modelId="{211158FF-5C92-461E-9D16-13D5BBB6332C}">
      <dgm:prSet phldrT="[Text]" custT="1"/>
      <dgm:spPr/>
      <dgm:t>
        <a:bodyPr/>
        <a:lstStyle/>
        <a:p>
          <a:r>
            <a:rPr lang="lv-LV" sz="1600" b="0" noProof="0" dirty="0">
              <a:latin typeface="+mn-lt"/>
            </a:rPr>
            <a:t>Zems pašvērtējums</a:t>
          </a:r>
        </a:p>
      </dgm:t>
    </dgm:pt>
    <dgm:pt modelId="{F482C5E0-1C9B-4818-8734-AEBEA2F12656}" type="parTrans" cxnId="{FD2B24DD-B1B9-40ED-9639-26564B1CD301}">
      <dgm:prSet/>
      <dgm:spPr/>
      <dgm:t>
        <a:bodyPr/>
        <a:lstStyle/>
        <a:p>
          <a:endParaRPr lang="lv-LV" sz="1600" b="0">
            <a:latin typeface="+mn-lt"/>
          </a:endParaRPr>
        </a:p>
      </dgm:t>
    </dgm:pt>
    <dgm:pt modelId="{56839C78-4FA7-40E4-915B-324F542C803E}" type="sibTrans" cxnId="{FD2B24DD-B1B9-40ED-9639-26564B1CD301}">
      <dgm:prSet/>
      <dgm:spPr/>
      <dgm:t>
        <a:bodyPr/>
        <a:lstStyle/>
        <a:p>
          <a:endParaRPr lang="lv-LV" sz="1600" b="0">
            <a:latin typeface="+mn-lt"/>
          </a:endParaRPr>
        </a:p>
      </dgm:t>
    </dgm:pt>
    <dgm:pt modelId="{1C151180-9C4B-4E67-98BD-B9466D8F68E4}">
      <dgm:prSet phldrT="[Text]" custT="1"/>
      <dgm:spPr/>
      <dgm:t>
        <a:bodyPr/>
        <a:lstStyle/>
        <a:p>
          <a:r>
            <a:rPr lang="lv-LV" sz="1600" b="0" noProof="0" dirty="0">
              <a:latin typeface="+mn-lt"/>
            </a:rPr>
            <a:t>Pasivitāte, nejūtīgums</a:t>
          </a:r>
        </a:p>
      </dgm:t>
    </dgm:pt>
    <dgm:pt modelId="{61939DE1-50A9-4D45-8BD3-7BA5C3755176}" type="parTrans" cxnId="{2C140A25-4774-430D-BB95-031101510A54}">
      <dgm:prSet/>
      <dgm:spPr/>
      <dgm:t>
        <a:bodyPr/>
        <a:lstStyle/>
        <a:p>
          <a:endParaRPr lang="lv-LV" sz="1600" b="0">
            <a:latin typeface="+mn-lt"/>
          </a:endParaRPr>
        </a:p>
      </dgm:t>
    </dgm:pt>
    <dgm:pt modelId="{D4DE0567-23B5-4399-A7EC-D87AB4076DDE}" type="sibTrans" cxnId="{2C140A25-4774-430D-BB95-031101510A54}">
      <dgm:prSet/>
      <dgm:spPr/>
      <dgm:t>
        <a:bodyPr/>
        <a:lstStyle/>
        <a:p>
          <a:endParaRPr lang="lv-LV" sz="1600" b="0">
            <a:latin typeface="+mn-lt"/>
          </a:endParaRPr>
        </a:p>
      </dgm:t>
    </dgm:pt>
    <dgm:pt modelId="{0D5C8FA3-4704-436C-B802-DE66943D27CA}">
      <dgm:prSet phldrT="[Text]" custT="1"/>
      <dgm:spPr/>
      <dgm:t>
        <a:bodyPr/>
        <a:lstStyle/>
        <a:p>
          <a:r>
            <a:rPr lang="lv-LV" sz="1600" b="0" noProof="0" dirty="0">
              <a:latin typeface="+mn-lt"/>
            </a:rPr>
            <a:t>Dusmu/baiļu “lēkmes”</a:t>
          </a:r>
        </a:p>
      </dgm:t>
    </dgm:pt>
    <dgm:pt modelId="{1A10286A-E90D-4D25-BCEF-1A728036C36A}" type="parTrans" cxnId="{72193D2B-99FB-419C-939C-CEB082E70E19}">
      <dgm:prSet/>
      <dgm:spPr/>
      <dgm:t>
        <a:bodyPr/>
        <a:lstStyle/>
        <a:p>
          <a:endParaRPr lang="lv-LV" sz="1600" b="0">
            <a:latin typeface="+mn-lt"/>
          </a:endParaRPr>
        </a:p>
      </dgm:t>
    </dgm:pt>
    <dgm:pt modelId="{2317195F-FA5C-49C2-9B76-209819FA68A8}" type="sibTrans" cxnId="{72193D2B-99FB-419C-939C-CEB082E70E19}">
      <dgm:prSet/>
      <dgm:spPr/>
      <dgm:t>
        <a:bodyPr/>
        <a:lstStyle/>
        <a:p>
          <a:endParaRPr lang="lv-LV" sz="1600" b="0">
            <a:latin typeface="+mn-lt"/>
          </a:endParaRPr>
        </a:p>
      </dgm:t>
    </dgm:pt>
    <dgm:pt modelId="{3A3EC442-A107-4905-B150-639D2C06E970}">
      <dgm:prSet phldrT="[Text]" custT="1"/>
      <dgm:spPr/>
      <dgm:t>
        <a:bodyPr/>
        <a:lstStyle/>
        <a:p>
          <a:r>
            <a:rPr lang="lv-LV" sz="1600" b="0" noProof="0" dirty="0">
              <a:latin typeface="+mn-lt"/>
            </a:rPr>
            <a:t>Pēctraumas stresa sindroms</a:t>
          </a:r>
        </a:p>
      </dgm:t>
    </dgm:pt>
    <dgm:pt modelId="{80FFA4DE-0C08-4EC3-ACED-0306D9198AFE}" type="parTrans" cxnId="{D145BC7A-45CC-4A63-B72A-A001BE8554B8}">
      <dgm:prSet/>
      <dgm:spPr/>
      <dgm:t>
        <a:bodyPr/>
        <a:lstStyle/>
        <a:p>
          <a:endParaRPr lang="lv-LV" sz="1600" b="0">
            <a:latin typeface="+mn-lt"/>
          </a:endParaRPr>
        </a:p>
      </dgm:t>
    </dgm:pt>
    <dgm:pt modelId="{E718B7D3-D704-42C2-AF31-F224496D428A}" type="sibTrans" cxnId="{D145BC7A-45CC-4A63-B72A-A001BE8554B8}">
      <dgm:prSet/>
      <dgm:spPr/>
      <dgm:t>
        <a:bodyPr/>
        <a:lstStyle/>
        <a:p>
          <a:endParaRPr lang="lv-LV" sz="1600" b="0">
            <a:latin typeface="+mn-lt"/>
          </a:endParaRPr>
        </a:p>
      </dgm:t>
    </dgm:pt>
    <dgm:pt modelId="{2F3F29F9-045E-4B66-8822-2BA7B653E598}">
      <dgm:prSet phldrT="[Text]" custT="1"/>
      <dgm:spPr/>
      <dgm:t>
        <a:bodyPr/>
        <a:lstStyle/>
        <a:p>
          <a:pPr>
            <a:lnSpc>
              <a:spcPct val="100000"/>
            </a:lnSpc>
          </a:pPr>
          <a:r>
            <a:rPr lang="lv-LV" sz="1600" b="0" noProof="0" dirty="0">
              <a:latin typeface="+mn-lt"/>
            </a:rPr>
            <a:t>Fiziskie simptomi (miega, ēšanas traucējumi u.c.)</a:t>
          </a:r>
        </a:p>
      </dgm:t>
    </dgm:pt>
    <dgm:pt modelId="{FAE045CD-7F43-44E1-A88F-7A7D42E53351}" type="parTrans" cxnId="{DC92D7D6-3C43-447B-891E-B0FE86C14260}">
      <dgm:prSet/>
      <dgm:spPr/>
      <dgm:t>
        <a:bodyPr/>
        <a:lstStyle/>
        <a:p>
          <a:endParaRPr lang="lv-LV" sz="1600" b="0">
            <a:latin typeface="+mn-lt"/>
          </a:endParaRPr>
        </a:p>
      </dgm:t>
    </dgm:pt>
    <dgm:pt modelId="{8DC4623B-E262-445D-8B9A-BF2BBBB867D7}" type="sibTrans" cxnId="{DC92D7D6-3C43-447B-891E-B0FE86C14260}">
      <dgm:prSet/>
      <dgm:spPr/>
      <dgm:t>
        <a:bodyPr/>
        <a:lstStyle/>
        <a:p>
          <a:endParaRPr lang="lv-LV" sz="1600" b="0">
            <a:latin typeface="+mn-lt"/>
          </a:endParaRPr>
        </a:p>
      </dgm:t>
    </dgm:pt>
    <dgm:pt modelId="{C9C9CE66-4D2F-4546-84A5-969F3BE30E00}">
      <dgm:prSet phldrT="[Text]" custT="1"/>
      <dgm:spPr/>
      <dgm:t>
        <a:bodyPr/>
        <a:lstStyle/>
        <a:p>
          <a:pPr>
            <a:lnSpc>
              <a:spcPct val="100000"/>
            </a:lnSpc>
          </a:pPr>
          <a:r>
            <a:rPr lang="lv-LV" sz="1600" b="0" noProof="0" dirty="0">
              <a:latin typeface="+mn-lt"/>
            </a:rPr>
            <a:t>Seksualizēta uzvedība</a:t>
          </a:r>
        </a:p>
      </dgm:t>
    </dgm:pt>
    <dgm:pt modelId="{FC197F42-5272-416F-99C2-F8C908B7F17C}" type="parTrans" cxnId="{71751029-2DAF-422A-959A-15FA016C6ED8}">
      <dgm:prSet/>
      <dgm:spPr/>
      <dgm:t>
        <a:bodyPr/>
        <a:lstStyle/>
        <a:p>
          <a:endParaRPr lang="lv-LV" sz="1600" b="0">
            <a:latin typeface="+mn-lt"/>
          </a:endParaRPr>
        </a:p>
      </dgm:t>
    </dgm:pt>
    <dgm:pt modelId="{B0420884-A6DC-4FB4-91EA-468DED6D7364}" type="sibTrans" cxnId="{71751029-2DAF-422A-959A-15FA016C6ED8}">
      <dgm:prSet/>
      <dgm:spPr/>
      <dgm:t>
        <a:bodyPr/>
        <a:lstStyle/>
        <a:p>
          <a:endParaRPr lang="lv-LV" sz="1600" b="0">
            <a:latin typeface="+mn-lt"/>
          </a:endParaRPr>
        </a:p>
      </dgm:t>
    </dgm:pt>
    <dgm:pt modelId="{8896FC5B-9FF3-40AE-B7A2-6F1266D5043E}">
      <dgm:prSet phldrT="[Text]" custT="1"/>
      <dgm:spPr/>
      <dgm:t>
        <a:bodyPr/>
        <a:lstStyle/>
        <a:p>
          <a:pPr>
            <a:lnSpc>
              <a:spcPct val="100000"/>
            </a:lnSpc>
          </a:pPr>
          <a:r>
            <a:rPr lang="lv-LV" sz="1600" b="0" noProof="0" dirty="0">
              <a:latin typeface="+mn-lt"/>
            </a:rPr>
            <a:t>Uzvedas kā jaunāks</a:t>
          </a:r>
        </a:p>
      </dgm:t>
    </dgm:pt>
    <dgm:pt modelId="{72E03521-E1B2-4065-89FD-5FCD2FE178C8}" type="parTrans" cxnId="{750E73D1-AA42-41D5-96AD-D2FF26647328}">
      <dgm:prSet/>
      <dgm:spPr/>
      <dgm:t>
        <a:bodyPr/>
        <a:lstStyle/>
        <a:p>
          <a:endParaRPr lang="lv-LV"/>
        </a:p>
      </dgm:t>
    </dgm:pt>
    <dgm:pt modelId="{EE1E0848-4889-4DF1-9EE0-32D046754E14}" type="sibTrans" cxnId="{750E73D1-AA42-41D5-96AD-D2FF26647328}">
      <dgm:prSet/>
      <dgm:spPr/>
      <dgm:t>
        <a:bodyPr/>
        <a:lstStyle/>
        <a:p>
          <a:endParaRPr lang="lv-LV"/>
        </a:p>
      </dgm:t>
    </dgm:pt>
    <dgm:pt modelId="{6842E9BD-6205-40FA-B2C8-782638ACF7CE}">
      <dgm:prSet phldrT="[Text]" custT="1"/>
      <dgm:spPr/>
      <dgm:t>
        <a:bodyPr/>
        <a:lstStyle/>
        <a:p>
          <a:r>
            <a:rPr lang="lv-LV" sz="1600" b="0" noProof="0" dirty="0">
              <a:latin typeface="+mn-lt"/>
            </a:rPr>
            <a:t>Depresijas iezīmes</a:t>
          </a:r>
        </a:p>
      </dgm:t>
    </dgm:pt>
    <dgm:pt modelId="{1A8CB278-8D95-4556-8DE8-732F60E065B0}" type="parTrans" cxnId="{1231D836-02E7-41D3-8FD2-7599F702F299}">
      <dgm:prSet/>
      <dgm:spPr/>
      <dgm:t>
        <a:bodyPr/>
        <a:lstStyle/>
        <a:p>
          <a:endParaRPr lang="lv-LV"/>
        </a:p>
      </dgm:t>
    </dgm:pt>
    <dgm:pt modelId="{61D60E9A-96D6-40CD-91D6-5F0CAB58E6F2}" type="sibTrans" cxnId="{1231D836-02E7-41D3-8FD2-7599F702F299}">
      <dgm:prSet/>
      <dgm:spPr/>
      <dgm:t>
        <a:bodyPr/>
        <a:lstStyle/>
        <a:p>
          <a:endParaRPr lang="lv-LV"/>
        </a:p>
      </dgm:t>
    </dgm:pt>
    <dgm:pt modelId="{A5EFD861-BB1B-42B7-A40C-24F19CE225B8}" type="pres">
      <dgm:prSet presAssocID="{9C874371-D567-443E-930C-BA5BA0037B77}" presName="cycleMatrixDiagram" presStyleCnt="0">
        <dgm:presLayoutVars>
          <dgm:chMax val="1"/>
          <dgm:dir/>
          <dgm:animLvl val="lvl"/>
          <dgm:resizeHandles val="exact"/>
        </dgm:presLayoutVars>
      </dgm:prSet>
      <dgm:spPr/>
    </dgm:pt>
    <dgm:pt modelId="{C7459C27-CFF6-401D-9B56-453FB7789EF3}" type="pres">
      <dgm:prSet presAssocID="{9C874371-D567-443E-930C-BA5BA0037B77}" presName="children" presStyleCnt="0"/>
      <dgm:spPr/>
    </dgm:pt>
    <dgm:pt modelId="{F344B852-4ABA-4EC4-BD3E-D4BE21656B90}" type="pres">
      <dgm:prSet presAssocID="{9C874371-D567-443E-930C-BA5BA0037B77}" presName="child1group" presStyleCnt="0"/>
      <dgm:spPr/>
    </dgm:pt>
    <dgm:pt modelId="{E360F693-6191-4369-B4CF-BADBA77C0634}" type="pres">
      <dgm:prSet presAssocID="{9C874371-D567-443E-930C-BA5BA0037B77}" presName="child1" presStyleLbl="bgAcc1" presStyleIdx="0" presStyleCnt="4" custScaleX="134547" custScaleY="140917" custLinFactNeighborX="8774" custLinFactNeighborY="32829"/>
      <dgm:spPr/>
    </dgm:pt>
    <dgm:pt modelId="{0EDE693D-D449-476C-B321-4CBB2C8AC926}" type="pres">
      <dgm:prSet presAssocID="{9C874371-D567-443E-930C-BA5BA0037B77}" presName="child1Text" presStyleLbl="bgAcc1" presStyleIdx="0" presStyleCnt="4">
        <dgm:presLayoutVars>
          <dgm:bulletEnabled val="1"/>
        </dgm:presLayoutVars>
      </dgm:prSet>
      <dgm:spPr/>
    </dgm:pt>
    <dgm:pt modelId="{2EA1BEBE-CB53-4DD6-8504-36CBAFAD9095}" type="pres">
      <dgm:prSet presAssocID="{9C874371-D567-443E-930C-BA5BA0037B77}" presName="child2group" presStyleCnt="0"/>
      <dgm:spPr/>
    </dgm:pt>
    <dgm:pt modelId="{7D936306-A071-43B7-A4C9-AB2C4760C0DB}" type="pres">
      <dgm:prSet presAssocID="{9C874371-D567-443E-930C-BA5BA0037B77}" presName="child2" presStyleLbl="bgAcc1" presStyleIdx="1" presStyleCnt="4" custScaleX="134550" custScaleY="140944" custLinFactNeighborX="-3195" custLinFactNeighborY="30146"/>
      <dgm:spPr/>
    </dgm:pt>
    <dgm:pt modelId="{1F42C088-B8ED-4554-B4E0-D60DB272707A}" type="pres">
      <dgm:prSet presAssocID="{9C874371-D567-443E-930C-BA5BA0037B77}" presName="child2Text" presStyleLbl="bgAcc1" presStyleIdx="1" presStyleCnt="4">
        <dgm:presLayoutVars>
          <dgm:bulletEnabled val="1"/>
        </dgm:presLayoutVars>
      </dgm:prSet>
      <dgm:spPr/>
    </dgm:pt>
    <dgm:pt modelId="{B42F20BC-1B01-4744-9CB1-03DFA39C0483}" type="pres">
      <dgm:prSet presAssocID="{9C874371-D567-443E-930C-BA5BA0037B77}" presName="child3group" presStyleCnt="0"/>
      <dgm:spPr/>
    </dgm:pt>
    <dgm:pt modelId="{20C792A9-8B7D-4622-9CCD-A985B6A250FC}" type="pres">
      <dgm:prSet presAssocID="{9C874371-D567-443E-930C-BA5BA0037B77}" presName="child3" presStyleLbl="bgAcc1" presStyleIdx="2" presStyleCnt="4" custScaleX="132461" custScaleY="140701" custLinFactNeighborX="-2856" custLinFactNeighborY="-36340"/>
      <dgm:spPr/>
    </dgm:pt>
    <dgm:pt modelId="{613ADB42-E6BF-4BAF-9A79-0634891FBC08}" type="pres">
      <dgm:prSet presAssocID="{9C874371-D567-443E-930C-BA5BA0037B77}" presName="child3Text" presStyleLbl="bgAcc1" presStyleIdx="2" presStyleCnt="4">
        <dgm:presLayoutVars>
          <dgm:bulletEnabled val="1"/>
        </dgm:presLayoutVars>
      </dgm:prSet>
      <dgm:spPr/>
    </dgm:pt>
    <dgm:pt modelId="{400049E1-2E3F-47B4-9D83-FBD7C89FEC2C}" type="pres">
      <dgm:prSet presAssocID="{9C874371-D567-443E-930C-BA5BA0037B77}" presName="child4group" presStyleCnt="0"/>
      <dgm:spPr/>
    </dgm:pt>
    <dgm:pt modelId="{36F16B80-3C30-46B4-9E0D-B39927100A59}" type="pres">
      <dgm:prSet presAssocID="{9C874371-D567-443E-930C-BA5BA0037B77}" presName="child4" presStyleLbl="bgAcc1" presStyleIdx="3" presStyleCnt="4" custScaleX="134311" custScaleY="140697" custLinFactNeighborX="10399" custLinFactNeighborY="-34950"/>
      <dgm:spPr/>
    </dgm:pt>
    <dgm:pt modelId="{CAE56906-02B0-4B39-8055-732613CABF96}" type="pres">
      <dgm:prSet presAssocID="{9C874371-D567-443E-930C-BA5BA0037B77}" presName="child4Text" presStyleLbl="bgAcc1" presStyleIdx="3" presStyleCnt="4">
        <dgm:presLayoutVars>
          <dgm:bulletEnabled val="1"/>
        </dgm:presLayoutVars>
      </dgm:prSet>
      <dgm:spPr/>
    </dgm:pt>
    <dgm:pt modelId="{40BF267E-AFF7-4351-8F28-074BFF5ED253}" type="pres">
      <dgm:prSet presAssocID="{9C874371-D567-443E-930C-BA5BA0037B77}" presName="childPlaceholder" presStyleCnt="0"/>
      <dgm:spPr/>
    </dgm:pt>
    <dgm:pt modelId="{8296ABAB-1177-4077-9E14-93032701A366}" type="pres">
      <dgm:prSet presAssocID="{9C874371-D567-443E-930C-BA5BA0037B77}" presName="circle" presStyleCnt="0"/>
      <dgm:spPr/>
    </dgm:pt>
    <dgm:pt modelId="{A6672F6B-5D32-4F80-9C1A-D5401488C323}" type="pres">
      <dgm:prSet presAssocID="{9C874371-D567-443E-930C-BA5BA0037B77}" presName="quadrant1" presStyleLbl="node1" presStyleIdx="0" presStyleCnt="4" custScaleX="64919" custScaleY="61246" custLinFactNeighborX="20975" custLinFactNeighborY="10326">
        <dgm:presLayoutVars>
          <dgm:chMax val="1"/>
          <dgm:bulletEnabled val="1"/>
        </dgm:presLayoutVars>
      </dgm:prSet>
      <dgm:spPr/>
    </dgm:pt>
    <dgm:pt modelId="{E5211989-219D-4530-8B0F-FCA8E445D5E3}" type="pres">
      <dgm:prSet presAssocID="{9C874371-D567-443E-930C-BA5BA0037B77}" presName="quadrant2" presStyleLbl="node1" presStyleIdx="1" presStyleCnt="4" custScaleX="61765" custScaleY="60601" custLinFactNeighborX="-17971" custLinFactNeighborY="10931">
        <dgm:presLayoutVars>
          <dgm:chMax val="1"/>
          <dgm:bulletEnabled val="1"/>
        </dgm:presLayoutVars>
      </dgm:prSet>
      <dgm:spPr/>
    </dgm:pt>
    <dgm:pt modelId="{884427A4-0471-48EE-9AD1-9E06B1420D88}" type="pres">
      <dgm:prSet presAssocID="{9C874371-D567-443E-930C-BA5BA0037B77}" presName="quadrant3" presStyleLbl="node1" presStyleIdx="2" presStyleCnt="4" custScaleX="63938" custScaleY="59312" custLinFactNeighborX="-19040" custLinFactNeighborY="-30011">
        <dgm:presLayoutVars>
          <dgm:chMax val="1"/>
          <dgm:bulletEnabled val="1"/>
        </dgm:presLayoutVars>
      </dgm:prSet>
      <dgm:spPr/>
    </dgm:pt>
    <dgm:pt modelId="{07038DA8-53B7-47CF-8B44-60388B23CCFE}" type="pres">
      <dgm:prSet presAssocID="{9C874371-D567-443E-930C-BA5BA0037B77}" presName="quadrant4" presStyleLbl="node1" presStyleIdx="3" presStyleCnt="4" custScaleX="61335" custScaleY="59230" custLinFactNeighborX="20975" custLinFactNeighborY="-30657">
        <dgm:presLayoutVars>
          <dgm:chMax val="1"/>
          <dgm:bulletEnabled val="1"/>
        </dgm:presLayoutVars>
      </dgm:prSet>
      <dgm:spPr/>
    </dgm:pt>
    <dgm:pt modelId="{8EEDE36A-2140-4C1F-B82F-4215E2444DC2}" type="pres">
      <dgm:prSet presAssocID="{9C874371-D567-443E-930C-BA5BA0037B77}" presName="quadrantPlaceholder" presStyleCnt="0"/>
      <dgm:spPr/>
    </dgm:pt>
    <dgm:pt modelId="{126ED8EF-0F13-4D1A-870D-9B38B8E42806}" type="pres">
      <dgm:prSet presAssocID="{9C874371-D567-443E-930C-BA5BA0037B77}" presName="center1" presStyleLbl="fgShp" presStyleIdx="0" presStyleCnt="2" custScaleX="68041" custScaleY="79768" custLinFactNeighborY="4026"/>
      <dgm:spPr/>
    </dgm:pt>
    <dgm:pt modelId="{A6CB9D7C-1F47-4DFA-94E9-1EDCB30D7599}" type="pres">
      <dgm:prSet presAssocID="{9C874371-D567-443E-930C-BA5BA0037B77}" presName="center2" presStyleLbl="fgShp" presStyleIdx="1" presStyleCnt="2" custScaleX="68042" custScaleY="79768" custLinFactNeighborX="0" custLinFactNeighborY="-47021"/>
      <dgm:spPr/>
    </dgm:pt>
  </dgm:ptLst>
  <dgm:cxnLst>
    <dgm:cxn modelId="{F6701A04-F1AD-49BA-AFC1-162652F06AC1}" type="presOf" srcId="{02B37B3D-4939-490B-B968-5FF614A7E869}" destId="{CAE56906-02B0-4B39-8055-732613CABF96}" srcOrd="1" destOrd="1" presId="urn:microsoft.com/office/officeart/2005/8/layout/cycle4"/>
    <dgm:cxn modelId="{35B0970A-0FC6-4E90-9FE3-C43963619B30}" type="presOf" srcId="{25878E36-85E0-412E-B748-9CA1A950AE31}" destId="{CAE56906-02B0-4B39-8055-732613CABF96}" srcOrd="1" destOrd="0" presId="urn:microsoft.com/office/officeart/2005/8/layout/cycle4"/>
    <dgm:cxn modelId="{756D130F-52C3-4174-B25C-806F514668DC}" srcId="{E74F84A6-FA62-41EB-9FC3-E86B212FE620}" destId="{C266CD34-7323-4F86-8D6D-F14D3DB7D628}" srcOrd="3" destOrd="0" parTransId="{26B4000C-59BA-48A0-9C64-88612973F374}" sibTransId="{DB1506FB-98BD-43BC-B685-4FDB95239DD8}"/>
    <dgm:cxn modelId="{78E0B912-1787-4BCD-9851-CA028CD1261D}" srcId="{9C874371-D567-443E-930C-BA5BA0037B77}" destId="{2A7755D1-1141-4760-8066-8F5E2C3A7934}" srcOrd="2" destOrd="0" parTransId="{C6E27EBE-B85B-49E7-BFB0-0EBEE0A2C1D2}" sibTransId="{474C9927-C882-4978-9F55-AB7641FA5A98}"/>
    <dgm:cxn modelId="{2CD51313-31EB-4CA0-8312-28B76742DF74}" type="presOf" srcId="{6F0AFB4E-DB13-4498-963A-DE1202EAC918}" destId="{36F16B80-3C30-46B4-9E0D-B39927100A59}" srcOrd="0" destOrd="3" presId="urn:microsoft.com/office/officeart/2005/8/layout/cycle4"/>
    <dgm:cxn modelId="{B2EFDE14-1637-4D25-8FC1-CD593A05052E}" srcId="{9C874371-D567-443E-930C-BA5BA0037B77}" destId="{E74F84A6-FA62-41EB-9FC3-E86B212FE620}" srcOrd="1" destOrd="0" parTransId="{66A1747A-D289-4ADF-80B6-0434E467D96F}" sibTransId="{AF7D5C8B-FDB1-44EE-A0B8-5B34F6107C54}"/>
    <dgm:cxn modelId="{89895F17-8B68-4061-9EC5-9A849E14B745}" type="presOf" srcId="{8896FC5B-9FF3-40AE-B7A2-6F1266D5043E}" destId="{0EDE693D-D449-476C-B321-4CBB2C8AC926}" srcOrd="1" destOrd="7" presId="urn:microsoft.com/office/officeart/2005/8/layout/cycle4"/>
    <dgm:cxn modelId="{9046AC17-0D9F-4202-994E-5122AA068E63}" type="presOf" srcId="{40D404FA-E3D5-413B-9733-F51D72085991}" destId="{1F42C088-B8ED-4554-B4E0-D60DB272707A}" srcOrd="1" destOrd="1" presId="urn:microsoft.com/office/officeart/2005/8/layout/cycle4"/>
    <dgm:cxn modelId="{25BDC11F-60FC-474D-B3F8-1FA400BA8C78}" type="presOf" srcId="{0D5C8FA3-4704-436C-B802-DE66943D27CA}" destId="{613ADB42-E6BF-4BAF-9A79-0634891FBC08}" srcOrd="1" destOrd="4" presId="urn:microsoft.com/office/officeart/2005/8/layout/cycle4"/>
    <dgm:cxn modelId="{2C140A25-4774-430D-BB95-031101510A54}" srcId="{2A7755D1-1141-4760-8066-8F5E2C3A7934}" destId="{1C151180-9C4B-4E67-98BD-B9466D8F68E4}" srcOrd="3" destOrd="0" parTransId="{61939DE1-50A9-4D45-8BD3-7BA5C3755176}" sibTransId="{D4DE0567-23B5-4399-A7EC-D87AB4076DDE}"/>
    <dgm:cxn modelId="{12F0AD27-1D76-40F9-9B3F-F395035CCDC4}" type="presOf" srcId="{7924BD84-6F4E-4A6D-9E94-428E7F3051C2}" destId="{E360F693-6191-4369-B4CF-BADBA77C0634}" srcOrd="0" destOrd="0" presId="urn:microsoft.com/office/officeart/2005/8/layout/cycle4"/>
    <dgm:cxn modelId="{71751029-2DAF-422A-959A-15FA016C6ED8}" srcId="{7A677D71-60B7-4140-9FAA-59FF1B78C09D}" destId="{C9C9CE66-4D2F-4546-84A5-969F3BE30E00}" srcOrd="5" destOrd="0" parTransId="{FC197F42-5272-416F-99C2-F8C908B7F17C}" sibTransId="{B0420884-A6DC-4FB4-91EA-468DED6D7364}"/>
    <dgm:cxn modelId="{72193D2B-99FB-419C-939C-CEB082E70E19}" srcId="{2A7755D1-1141-4760-8066-8F5E2C3A7934}" destId="{0D5C8FA3-4704-436C-B802-DE66943D27CA}" srcOrd="4" destOrd="0" parTransId="{1A10286A-E90D-4D25-BCEF-1A728036C36A}" sibTransId="{2317195F-FA5C-49C2-9B76-209819FA68A8}"/>
    <dgm:cxn modelId="{3A71EE2D-41EC-4081-999C-35E12AC29681}" srcId="{E74F84A6-FA62-41EB-9FC3-E86B212FE620}" destId="{CC7A1800-79FF-4C44-9D7F-47B1242C1CE7}" srcOrd="4" destOrd="0" parTransId="{BF47B0D0-918D-498C-B622-6D0E7BF41D0F}" sibTransId="{1055F4C5-7DD0-4567-83C2-69CFA7D385A8}"/>
    <dgm:cxn modelId="{2FD78F2E-97A1-4FCA-B761-33189E283C76}" type="presOf" srcId="{3A3EC442-A107-4905-B150-639D2C06E970}" destId="{20C792A9-8B7D-4622-9CCD-A985B6A250FC}" srcOrd="0" destOrd="5" presId="urn:microsoft.com/office/officeart/2005/8/layout/cycle4"/>
    <dgm:cxn modelId="{98C6212F-6E94-4A5E-B45F-8DF4351DC32C}" type="presOf" srcId="{FCF6A647-4E6D-4B1B-96B7-41B5F0B3CECC}" destId="{613ADB42-E6BF-4BAF-9A79-0634891FBC08}" srcOrd="1" destOrd="0" presId="urn:microsoft.com/office/officeart/2005/8/layout/cycle4"/>
    <dgm:cxn modelId="{925A0E35-24B7-49CB-B895-FF2855AD8882}" type="presOf" srcId="{1C151180-9C4B-4E67-98BD-B9466D8F68E4}" destId="{20C792A9-8B7D-4622-9CCD-A985B6A250FC}" srcOrd="0" destOrd="3" presId="urn:microsoft.com/office/officeart/2005/8/layout/cycle4"/>
    <dgm:cxn modelId="{68CB9135-F338-4329-BBF5-EE1B080FD44D}" type="presOf" srcId="{271C40B3-F911-4BE3-8C98-8934D446C516}" destId="{36F16B80-3C30-46B4-9E0D-B39927100A59}" srcOrd="0" destOrd="4" presId="urn:microsoft.com/office/officeart/2005/8/layout/cycle4"/>
    <dgm:cxn modelId="{1231D836-02E7-41D3-8FD2-7599F702F299}" srcId="{2A7755D1-1141-4760-8066-8F5E2C3A7934}" destId="{6842E9BD-6205-40FA-B2C8-782638ACF7CE}" srcOrd="1" destOrd="0" parTransId="{1A8CB278-8D95-4556-8DE8-732F60E065B0}" sibTransId="{61D60E9A-96D6-40CD-91D6-5F0CAB58E6F2}"/>
    <dgm:cxn modelId="{F34BF537-64B0-43BD-B731-69F9474E183C}" type="presOf" srcId="{9DA50E2C-6231-4A50-A9CC-AFDEC6F29FD5}" destId="{1F42C088-B8ED-4554-B4E0-D60DB272707A}" srcOrd="1" destOrd="0" presId="urn:microsoft.com/office/officeart/2005/8/layout/cycle4"/>
    <dgm:cxn modelId="{B39A6739-2D66-4851-8BC1-8FCBF1C302A6}" srcId="{E74F84A6-FA62-41EB-9FC3-E86B212FE620}" destId="{5687F8DC-ADAB-4071-A9BA-08D7337453E9}" srcOrd="2" destOrd="0" parTransId="{ADD6CC5E-DCBE-4FBE-ADF2-F7D4DE2C9042}" sibTransId="{DB1181F9-60BA-4977-AACA-4702D2644DA8}"/>
    <dgm:cxn modelId="{E8802D3D-7DCA-4695-8000-323028AF23A2}" type="presOf" srcId="{E74F84A6-FA62-41EB-9FC3-E86B212FE620}" destId="{E5211989-219D-4530-8B0F-FCA8E445D5E3}" srcOrd="0" destOrd="0" presId="urn:microsoft.com/office/officeart/2005/8/layout/cycle4"/>
    <dgm:cxn modelId="{F32FBF5E-C519-45E7-9776-DD7D0309AAD3}" type="presOf" srcId="{02B37B3D-4939-490B-B968-5FF614A7E869}" destId="{36F16B80-3C30-46B4-9E0D-B39927100A59}" srcOrd="0" destOrd="1" presId="urn:microsoft.com/office/officeart/2005/8/layout/cycle4"/>
    <dgm:cxn modelId="{EF5ECB5E-CF6A-4836-B37C-4BBB28796012}" type="presOf" srcId="{8896FC5B-9FF3-40AE-B7A2-6F1266D5043E}" destId="{E360F693-6191-4369-B4CF-BADBA77C0634}" srcOrd="0" destOrd="7" presId="urn:microsoft.com/office/officeart/2005/8/layout/cycle4"/>
    <dgm:cxn modelId="{BE1E0B5F-9082-4DDC-B0FA-0A516F4B916E}" srcId="{E74F84A6-FA62-41EB-9FC3-E86B212FE620}" destId="{40D404FA-E3D5-413B-9733-F51D72085991}" srcOrd="1" destOrd="0" parTransId="{22705747-EBD8-49A1-A9EA-9DBB6C985611}" sibTransId="{4DCFD013-44B2-4812-AD62-4154FA35F218}"/>
    <dgm:cxn modelId="{1A11D563-0162-4E3F-BB1F-82AF4BB239A9}" srcId="{2A7755D1-1141-4760-8066-8F5E2C3A7934}" destId="{FCF6A647-4E6D-4B1B-96B7-41B5F0B3CECC}" srcOrd="0" destOrd="0" parTransId="{969C9E35-771E-4C86-AB94-13DC47D08EC8}" sibTransId="{BD13B788-D7F8-42ED-88D2-B59EAFE53213}"/>
    <dgm:cxn modelId="{4C7C4A64-DFEF-4D2E-8CDA-AAE32BCD3443}" type="presOf" srcId="{211158FF-5C92-461E-9D16-13D5BBB6332C}" destId="{613ADB42-E6BF-4BAF-9A79-0634891FBC08}" srcOrd="1" destOrd="2" presId="urn:microsoft.com/office/officeart/2005/8/layout/cycle4"/>
    <dgm:cxn modelId="{D6F28F47-67F8-415C-BB03-3A5440123D18}" type="presOf" srcId="{C266CD34-7323-4F86-8D6D-F14D3DB7D628}" destId="{7D936306-A071-43B7-A4C9-AB2C4760C0DB}" srcOrd="0" destOrd="3" presId="urn:microsoft.com/office/officeart/2005/8/layout/cycle4"/>
    <dgm:cxn modelId="{5A9CF34B-12F3-4371-ACDF-B81E559D570C}" type="presOf" srcId="{7924BD84-6F4E-4A6D-9E94-428E7F3051C2}" destId="{0EDE693D-D449-476C-B321-4CBB2C8AC926}" srcOrd="1" destOrd="0" presId="urn:microsoft.com/office/officeart/2005/8/layout/cycle4"/>
    <dgm:cxn modelId="{EB22496C-684C-4DF4-9D56-644D418C431A}" type="presOf" srcId="{FCF6A647-4E6D-4B1B-96B7-41B5F0B3CECC}" destId="{20C792A9-8B7D-4622-9CCD-A985B6A250FC}" srcOrd="0" destOrd="0" presId="urn:microsoft.com/office/officeart/2005/8/layout/cycle4"/>
    <dgm:cxn modelId="{C48D946C-5123-4D7B-85DB-2BA079564EF9}" srcId="{7A677D71-60B7-4140-9FAA-59FF1B78C09D}" destId="{515A8E26-CE8C-496D-B190-48444199A893}" srcOrd="4" destOrd="0" parTransId="{E39130F7-497E-4635-A67A-E70D743FA91A}" sibTransId="{C7894A59-49EE-408D-B1AE-F108BB30B9B0}"/>
    <dgm:cxn modelId="{B63C734E-252B-43D4-A27D-927A96741440}" type="presOf" srcId="{2F3F29F9-045E-4B66-8822-2BA7B653E598}" destId="{0EDE693D-D449-476C-B321-4CBB2C8AC926}" srcOrd="1" destOrd="6" presId="urn:microsoft.com/office/officeart/2005/8/layout/cycle4"/>
    <dgm:cxn modelId="{8E80466F-9A07-446F-BE3A-5EE25FE5FC08}" type="presOf" srcId="{DBC965BB-0190-4243-A938-DB840B9B9DD4}" destId="{E360F693-6191-4369-B4CF-BADBA77C0634}" srcOrd="0" destOrd="2" presId="urn:microsoft.com/office/officeart/2005/8/layout/cycle4"/>
    <dgm:cxn modelId="{11C55971-34EE-4244-81E7-DC5805B6982D}" type="presOf" srcId="{25878E36-85E0-412E-B748-9CA1A950AE31}" destId="{36F16B80-3C30-46B4-9E0D-B39927100A59}" srcOrd="0" destOrd="0" presId="urn:microsoft.com/office/officeart/2005/8/layout/cycle4"/>
    <dgm:cxn modelId="{76B87655-85B6-43EA-8017-3ECB4F2FEAD8}" type="presOf" srcId="{5687F8DC-ADAB-4071-A9BA-08D7337453E9}" destId="{1F42C088-B8ED-4554-B4E0-D60DB272707A}" srcOrd="1" destOrd="2" presId="urn:microsoft.com/office/officeart/2005/8/layout/cycle4"/>
    <dgm:cxn modelId="{56CAEA59-0B6A-446F-A302-B87138326186}" srcId="{E74F84A6-FA62-41EB-9FC3-E86B212FE620}" destId="{9DA50E2C-6231-4A50-A9CC-AFDEC6F29FD5}" srcOrd="0" destOrd="0" parTransId="{1ABAD4AC-7602-402A-8EC7-D8D4C16A1CFD}" sibTransId="{8D200C4D-ECEB-4C0B-8867-938562E1B798}"/>
    <dgm:cxn modelId="{D145BC7A-45CC-4A63-B72A-A001BE8554B8}" srcId="{2A7755D1-1141-4760-8066-8F5E2C3A7934}" destId="{3A3EC442-A107-4905-B150-639D2C06E970}" srcOrd="5" destOrd="0" parTransId="{80FFA4DE-0C08-4EC3-ACED-0306D9198AFE}" sibTransId="{E718B7D3-D704-42C2-AF31-F224496D428A}"/>
    <dgm:cxn modelId="{5D8D007C-5DB4-45CE-A9C3-64F15DB9CAF9}" type="presOf" srcId="{78DAF1F9-144F-407A-9073-8CD95A5BC720}" destId="{36F16B80-3C30-46B4-9E0D-B39927100A59}" srcOrd="0" destOrd="2" presId="urn:microsoft.com/office/officeart/2005/8/layout/cycle4"/>
    <dgm:cxn modelId="{550A127F-6377-48D3-9FEA-746B0801F518}" type="presOf" srcId="{CC71BC92-1E02-45EB-B2EE-C63854876DF1}" destId="{E360F693-6191-4369-B4CF-BADBA77C0634}" srcOrd="0" destOrd="1" presId="urn:microsoft.com/office/officeart/2005/8/layout/cycle4"/>
    <dgm:cxn modelId="{00E9F283-DC49-4932-AC9C-CAFB9073EBAC}" type="presOf" srcId="{5687F8DC-ADAB-4071-A9BA-08D7337453E9}" destId="{7D936306-A071-43B7-A4C9-AB2C4760C0DB}" srcOrd="0" destOrd="2" presId="urn:microsoft.com/office/officeart/2005/8/layout/cycle4"/>
    <dgm:cxn modelId="{BFD43F84-FFDF-4F32-B9A1-B4700C733D16}" srcId="{973618CC-4938-42C5-A386-ACF72DD600FE}" destId="{78DAF1F9-144F-407A-9073-8CD95A5BC720}" srcOrd="2" destOrd="0" parTransId="{171C6AE1-A5A0-4071-91E9-74899E29107D}" sibTransId="{EDB4AADB-44D3-4CA4-B93E-B0F7263D4D2F}"/>
    <dgm:cxn modelId="{FCF1A987-47A0-4CF0-8CE3-A20AE7DEC713}" type="presOf" srcId="{78DAF1F9-144F-407A-9073-8CD95A5BC720}" destId="{CAE56906-02B0-4B39-8055-732613CABF96}" srcOrd="1" destOrd="2" presId="urn:microsoft.com/office/officeart/2005/8/layout/cycle4"/>
    <dgm:cxn modelId="{8AD3B58A-A877-421D-81D9-58260714E1CA}" type="presOf" srcId="{CC7A1800-79FF-4C44-9D7F-47B1242C1CE7}" destId="{1F42C088-B8ED-4554-B4E0-D60DB272707A}" srcOrd="1" destOrd="4" presId="urn:microsoft.com/office/officeart/2005/8/layout/cycle4"/>
    <dgm:cxn modelId="{0898508B-FF4F-411E-9ECB-BB8F91B6C6B1}" type="presOf" srcId="{2A7755D1-1141-4760-8066-8F5E2C3A7934}" destId="{884427A4-0471-48EE-9AD1-9E06B1420D88}" srcOrd="0" destOrd="0" presId="urn:microsoft.com/office/officeart/2005/8/layout/cycle4"/>
    <dgm:cxn modelId="{7792B88E-F4C4-46D8-8768-F048CCE14C64}" srcId="{973618CC-4938-42C5-A386-ACF72DD600FE}" destId="{271C40B3-F911-4BE3-8C98-8934D446C516}" srcOrd="4" destOrd="0" parTransId="{766B25D4-D9DF-477A-B396-B3B1ED348A77}" sibTransId="{42C3B570-91A4-4D24-8F60-A1220897A1BD}"/>
    <dgm:cxn modelId="{3A0E489E-2DF2-42FA-9F6B-F7D6E06BCC36}" type="presOf" srcId="{1C151180-9C4B-4E67-98BD-B9466D8F68E4}" destId="{613ADB42-E6BF-4BAF-9A79-0634891FBC08}" srcOrd="1" destOrd="3" presId="urn:microsoft.com/office/officeart/2005/8/layout/cycle4"/>
    <dgm:cxn modelId="{58A442A0-D7C4-4F06-B60D-3B3F6F5DEC16}" type="presOf" srcId="{99CD11BB-19BC-46BA-988B-CC442FF432B9}" destId="{E360F693-6191-4369-B4CF-BADBA77C0634}" srcOrd="0" destOrd="3" presId="urn:microsoft.com/office/officeart/2005/8/layout/cycle4"/>
    <dgm:cxn modelId="{AAD9B1A2-CA0B-45F3-9B48-8001AD5139AB}" srcId="{973618CC-4938-42C5-A386-ACF72DD600FE}" destId="{25878E36-85E0-412E-B748-9CA1A950AE31}" srcOrd="0" destOrd="0" parTransId="{4E420957-6BA0-43FE-BAB6-7AA7D039B7F3}" sibTransId="{4BC392F2-8323-412F-9DA4-7488E21F2A8F}"/>
    <dgm:cxn modelId="{21564FA4-0398-45E7-ACDF-F1D52188EF1F}" type="presOf" srcId="{6842E9BD-6205-40FA-B2C8-782638ACF7CE}" destId="{20C792A9-8B7D-4622-9CCD-A985B6A250FC}" srcOrd="0" destOrd="1" presId="urn:microsoft.com/office/officeart/2005/8/layout/cycle4"/>
    <dgm:cxn modelId="{B2F367A7-0BF3-4207-B52C-E9C133B251CE}" type="presOf" srcId="{C9C9CE66-4D2F-4546-84A5-969F3BE30E00}" destId="{E360F693-6191-4369-B4CF-BADBA77C0634}" srcOrd="0" destOrd="5" presId="urn:microsoft.com/office/officeart/2005/8/layout/cycle4"/>
    <dgm:cxn modelId="{FD17D2A8-8FD9-4AD3-81E9-2022F4CAD148}" type="presOf" srcId="{6842E9BD-6205-40FA-B2C8-782638ACF7CE}" destId="{613ADB42-E6BF-4BAF-9A79-0634891FBC08}" srcOrd="1" destOrd="1" presId="urn:microsoft.com/office/officeart/2005/8/layout/cycle4"/>
    <dgm:cxn modelId="{DDFDE0AD-B3EF-4483-9489-7235BF376B1A}" srcId="{7A677D71-60B7-4140-9FAA-59FF1B78C09D}" destId="{CC71BC92-1E02-45EB-B2EE-C63854876DF1}" srcOrd="1" destOrd="0" parTransId="{16DA6BA5-C1BB-49D1-9E9E-9201BF0CA73C}" sibTransId="{4323016A-ACC2-496F-9664-D6EB91106F48}"/>
    <dgm:cxn modelId="{F93EADB0-04F3-44F4-B495-4EDE7CE77A8B}" type="presOf" srcId="{C9C9CE66-4D2F-4546-84A5-969F3BE30E00}" destId="{0EDE693D-D449-476C-B321-4CBB2C8AC926}" srcOrd="1" destOrd="5" presId="urn:microsoft.com/office/officeart/2005/8/layout/cycle4"/>
    <dgm:cxn modelId="{9FD9AEB4-6834-45AC-9845-3511B2EA5325}" type="presOf" srcId="{3A3EC442-A107-4905-B150-639D2C06E970}" destId="{613ADB42-E6BF-4BAF-9A79-0634891FBC08}" srcOrd="1" destOrd="5" presId="urn:microsoft.com/office/officeart/2005/8/layout/cycle4"/>
    <dgm:cxn modelId="{1C9847B7-E958-4C3D-9183-253EBC98B04D}" type="presOf" srcId="{271C40B3-F911-4BE3-8C98-8934D446C516}" destId="{CAE56906-02B0-4B39-8055-732613CABF96}" srcOrd="1" destOrd="4" presId="urn:microsoft.com/office/officeart/2005/8/layout/cycle4"/>
    <dgm:cxn modelId="{7329D0B7-FE2F-4E9B-A166-D6C446FCC38D}" type="presOf" srcId="{C266CD34-7323-4F86-8D6D-F14D3DB7D628}" destId="{1F42C088-B8ED-4554-B4E0-D60DB272707A}" srcOrd="1" destOrd="3" presId="urn:microsoft.com/office/officeart/2005/8/layout/cycle4"/>
    <dgm:cxn modelId="{1915F7B8-476C-40F9-B80B-7EDC4538286D}" type="presOf" srcId="{9C874371-D567-443E-930C-BA5BA0037B77}" destId="{A5EFD861-BB1B-42B7-A40C-24F19CE225B8}" srcOrd="0" destOrd="0" presId="urn:microsoft.com/office/officeart/2005/8/layout/cycle4"/>
    <dgm:cxn modelId="{43C540B9-CB5C-46EA-B708-7968B1EA1C83}" srcId="{9C874371-D567-443E-930C-BA5BA0037B77}" destId="{7A677D71-60B7-4140-9FAA-59FF1B78C09D}" srcOrd="0" destOrd="0" parTransId="{E4B51C25-6248-49EB-B4E8-76C1457F8DC8}" sibTransId="{F54297D0-1882-4029-AF12-408E8D4AB55B}"/>
    <dgm:cxn modelId="{5CB358B9-A609-49B8-8873-3289C091A9D8}" type="presOf" srcId="{211158FF-5C92-461E-9D16-13D5BBB6332C}" destId="{20C792A9-8B7D-4622-9CCD-A985B6A250FC}" srcOrd="0" destOrd="2" presId="urn:microsoft.com/office/officeart/2005/8/layout/cycle4"/>
    <dgm:cxn modelId="{118EE6BD-3E54-4719-AC94-BC7A4009CF87}" type="presOf" srcId="{7A677D71-60B7-4140-9FAA-59FF1B78C09D}" destId="{A6672F6B-5D32-4F80-9C1A-D5401488C323}" srcOrd="0" destOrd="0" presId="urn:microsoft.com/office/officeart/2005/8/layout/cycle4"/>
    <dgm:cxn modelId="{973A0EBE-86F0-4340-8D37-B2B83DAF545C}" srcId="{973618CC-4938-42C5-A386-ACF72DD600FE}" destId="{6F0AFB4E-DB13-4498-963A-DE1202EAC918}" srcOrd="3" destOrd="0" parTransId="{FD847C03-AF2D-4D83-B479-17B087CB2DF4}" sibTransId="{700EF124-BBFD-47E7-ADE4-294CC1EE5741}"/>
    <dgm:cxn modelId="{EDFC28BF-A57C-4083-AA80-88DC9B874F68}" srcId="{9C874371-D567-443E-930C-BA5BA0037B77}" destId="{973618CC-4938-42C5-A386-ACF72DD600FE}" srcOrd="3" destOrd="0" parTransId="{C8CFFB97-D8E0-4AB6-AB6F-A36414B9DD06}" sibTransId="{E9457970-BFF4-41A5-AB00-FF35013FDABD}"/>
    <dgm:cxn modelId="{930480C5-8492-4935-995A-A98CA155232B}" srcId="{7A677D71-60B7-4140-9FAA-59FF1B78C09D}" destId="{DBC965BB-0190-4243-A938-DB840B9B9DD4}" srcOrd="2" destOrd="0" parTransId="{90A35093-725F-491D-B90F-B6D613EBC8B3}" sibTransId="{DEACE4FE-CC0B-4A75-BC73-7A3983932451}"/>
    <dgm:cxn modelId="{0E3F3AC7-1074-41DA-865F-F62082BDCE88}" type="presOf" srcId="{DBC965BB-0190-4243-A938-DB840B9B9DD4}" destId="{0EDE693D-D449-476C-B321-4CBB2C8AC926}" srcOrd="1" destOrd="2" presId="urn:microsoft.com/office/officeart/2005/8/layout/cycle4"/>
    <dgm:cxn modelId="{D5FD79C9-34C2-4D83-B36E-F5448A2372E6}" type="presOf" srcId="{99CD11BB-19BC-46BA-988B-CC442FF432B9}" destId="{0EDE693D-D449-476C-B321-4CBB2C8AC926}" srcOrd="1" destOrd="3" presId="urn:microsoft.com/office/officeart/2005/8/layout/cycle4"/>
    <dgm:cxn modelId="{F9909CCA-C7D5-435A-ABB2-3E22404D4ECC}" srcId="{7A677D71-60B7-4140-9FAA-59FF1B78C09D}" destId="{7924BD84-6F4E-4A6D-9E94-428E7F3051C2}" srcOrd="0" destOrd="0" parTransId="{2D232198-56D6-4CFB-9F78-F983FB106E0C}" sibTransId="{A68B8323-4753-42FD-8B04-D2AB4D08813B}"/>
    <dgm:cxn modelId="{41FE11CB-B895-46C3-941E-A8D147DF7541}" srcId="{7A677D71-60B7-4140-9FAA-59FF1B78C09D}" destId="{99CD11BB-19BC-46BA-988B-CC442FF432B9}" srcOrd="3" destOrd="0" parTransId="{83E43DE2-FF77-429E-88FC-67D5D4E120F7}" sibTransId="{5D7884BB-49A9-4C98-AF50-EBC14B6BCDB9}"/>
    <dgm:cxn modelId="{A268B1CB-357E-423E-987F-B4E994DF0C21}" type="presOf" srcId="{CC71BC92-1E02-45EB-B2EE-C63854876DF1}" destId="{0EDE693D-D449-476C-B321-4CBB2C8AC926}" srcOrd="1" destOrd="1" presId="urn:microsoft.com/office/officeart/2005/8/layout/cycle4"/>
    <dgm:cxn modelId="{201CF8D0-D55E-452F-A8CD-F3CDAA13F9CD}" type="presOf" srcId="{2F3F29F9-045E-4B66-8822-2BA7B653E598}" destId="{E360F693-6191-4369-B4CF-BADBA77C0634}" srcOrd="0" destOrd="6" presId="urn:microsoft.com/office/officeart/2005/8/layout/cycle4"/>
    <dgm:cxn modelId="{750E73D1-AA42-41D5-96AD-D2FF26647328}" srcId="{7A677D71-60B7-4140-9FAA-59FF1B78C09D}" destId="{8896FC5B-9FF3-40AE-B7A2-6F1266D5043E}" srcOrd="7" destOrd="0" parTransId="{72E03521-E1B2-4065-89FD-5FCD2FE178C8}" sibTransId="{EE1E0848-4889-4DF1-9EE0-32D046754E14}"/>
    <dgm:cxn modelId="{4830AAD1-8A35-46AF-8372-E2D10E27C0C2}" type="presOf" srcId="{973618CC-4938-42C5-A386-ACF72DD600FE}" destId="{07038DA8-53B7-47CF-8B44-60388B23CCFE}" srcOrd="0" destOrd="0" presId="urn:microsoft.com/office/officeart/2005/8/layout/cycle4"/>
    <dgm:cxn modelId="{75AC43D3-9AED-4F7D-90F5-39335D78160B}" type="presOf" srcId="{0D5C8FA3-4704-436C-B802-DE66943D27CA}" destId="{20C792A9-8B7D-4622-9CCD-A985B6A250FC}" srcOrd="0" destOrd="4" presId="urn:microsoft.com/office/officeart/2005/8/layout/cycle4"/>
    <dgm:cxn modelId="{D95685D6-227F-432C-BD9A-D96041106013}" type="presOf" srcId="{6F0AFB4E-DB13-4498-963A-DE1202EAC918}" destId="{CAE56906-02B0-4B39-8055-732613CABF96}" srcOrd="1" destOrd="3" presId="urn:microsoft.com/office/officeart/2005/8/layout/cycle4"/>
    <dgm:cxn modelId="{DC92D7D6-3C43-447B-891E-B0FE86C14260}" srcId="{7A677D71-60B7-4140-9FAA-59FF1B78C09D}" destId="{2F3F29F9-045E-4B66-8822-2BA7B653E598}" srcOrd="6" destOrd="0" parTransId="{FAE045CD-7F43-44E1-A88F-7A7D42E53351}" sibTransId="{8DC4623B-E262-445D-8B9A-BF2BBBB867D7}"/>
    <dgm:cxn modelId="{3089FFD7-CC9D-4044-902E-E73DEE4DFD92}" type="presOf" srcId="{CC7A1800-79FF-4C44-9D7F-47B1242C1CE7}" destId="{7D936306-A071-43B7-A4C9-AB2C4760C0DB}" srcOrd="0" destOrd="4" presId="urn:microsoft.com/office/officeart/2005/8/layout/cycle4"/>
    <dgm:cxn modelId="{D9D43CDA-39BA-4ECE-8CF8-DEB7C8714FF1}" type="presOf" srcId="{515A8E26-CE8C-496D-B190-48444199A893}" destId="{0EDE693D-D449-476C-B321-4CBB2C8AC926}" srcOrd="1" destOrd="4" presId="urn:microsoft.com/office/officeart/2005/8/layout/cycle4"/>
    <dgm:cxn modelId="{A31E78DA-1DF5-436C-B046-4C3989250706}" srcId="{973618CC-4938-42C5-A386-ACF72DD600FE}" destId="{02B37B3D-4939-490B-B968-5FF614A7E869}" srcOrd="1" destOrd="0" parTransId="{739626ED-1820-498E-9CBC-F5CCE35CE7DF}" sibTransId="{6D1F5B87-7257-454B-B500-65E71A1548D2}"/>
    <dgm:cxn modelId="{FD2B24DD-B1B9-40ED-9639-26564B1CD301}" srcId="{2A7755D1-1141-4760-8066-8F5E2C3A7934}" destId="{211158FF-5C92-461E-9D16-13D5BBB6332C}" srcOrd="2" destOrd="0" parTransId="{F482C5E0-1C9B-4818-8734-AEBEA2F12656}" sibTransId="{56839C78-4FA7-40E4-915B-324F542C803E}"/>
    <dgm:cxn modelId="{23DC91EE-282D-4083-BB0C-90A0C6330193}" type="presOf" srcId="{515A8E26-CE8C-496D-B190-48444199A893}" destId="{E360F693-6191-4369-B4CF-BADBA77C0634}" srcOrd="0" destOrd="4" presId="urn:microsoft.com/office/officeart/2005/8/layout/cycle4"/>
    <dgm:cxn modelId="{F9A824FC-7B04-497D-9EF1-61E53E17452C}" type="presOf" srcId="{40D404FA-E3D5-413B-9733-F51D72085991}" destId="{7D936306-A071-43B7-A4C9-AB2C4760C0DB}" srcOrd="0" destOrd="1" presId="urn:microsoft.com/office/officeart/2005/8/layout/cycle4"/>
    <dgm:cxn modelId="{555550FD-5FF2-4258-81B9-BB122414EDC4}" type="presOf" srcId="{9DA50E2C-6231-4A50-A9CC-AFDEC6F29FD5}" destId="{7D936306-A071-43B7-A4C9-AB2C4760C0DB}" srcOrd="0" destOrd="0" presId="urn:microsoft.com/office/officeart/2005/8/layout/cycle4"/>
    <dgm:cxn modelId="{492444ED-C52F-4ACD-A168-AEB8662A5923}" type="presParOf" srcId="{A5EFD861-BB1B-42B7-A40C-24F19CE225B8}" destId="{C7459C27-CFF6-401D-9B56-453FB7789EF3}" srcOrd="0" destOrd="0" presId="urn:microsoft.com/office/officeart/2005/8/layout/cycle4"/>
    <dgm:cxn modelId="{E4E38F07-A3D6-4A82-AD68-FAC41511CCE2}" type="presParOf" srcId="{C7459C27-CFF6-401D-9B56-453FB7789EF3}" destId="{F344B852-4ABA-4EC4-BD3E-D4BE21656B90}" srcOrd="0" destOrd="0" presId="urn:microsoft.com/office/officeart/2005/8/layout/cycle4"/>
    <dgm:cxn modelId="{7EFCD96E-A1DB-4536-B733-9BD1E91DC97C}" type="presParOf" srcId="{F344B852-4ABA-4EC4-BD3E-D4BE21656B90}" destId="{E360F693-6191-4369-B4CF-BADBA77C0634}" srcOrd="0" destOrd="0" presId="urn:microsoft.com/office/officeart/2005/8/layout/cycle4"/>
    <dgm:cxn modelId="{4D1511F3-8E06-4BD3-BDB1-8E5D66DA19F1}" type="presParOf" srcId="{F344B852-4ABA-4EC4-BD3E-D4BE21656B90}" destId="{0EDE693D-D449-476C-B321-4CBB2C8AC926}" srcOrd="1" destOrd="0" presId="urn:microsoft.com/office/officeart/2005/8/layout/cycle4"/>
    <dgm:cxn modelId="{F3CA3859-232A-4E6A-B94D-EC4B7DDD4C68}" type="presParOf" srcId="{C7459C27-CFF6-401D-9B56-453FB7789EF3}" destId="{2EA1BEBE-CB53-4DD6-8504-36CBAFAD9095}" srcOrd="1" destOrd="0" presId="urn:microsoft.com/office/officeart/2005/8/layout/cycle4"/>
    <dgm:cxn modelId="{420CED83-45F5-45E1-AF48-63F7F1857589}" type="presParOf" srcId="{2EA1BEBE-CB53-4DD6-8504-36CBAFAD9095}" destId="{7D936306-A071-43B7-A4C9-AB2C4760C0DB}" srcOrd="0" destOrd="0" presId="urn:microsoft.com/office/officeart/2005/8/layout/cycle4"/>
    <dgm:cxn modelId="{FF63F555-F60F-4D79-B1C1-7EF70E8DABA0}" type="presParOf" srcId="{2EA1BEBE-CB53-4DD6-8504-36CBAFAD9095}" destId="{1F42C088-B8ED-4554-B4E0-D60DB272707A}" srcOrd="1" destOrd="0" presId="urn:microsoft.com/office/officeart/2005/8/layout/cycle4"/>
    <dgm:cxn modelId="{3DCF1586-C063-4D68-9168-AEF9DD72F488}" type="presParOf" srcId="{C7459C27-CFF6-401D-9B56-453FB7789EF3}" destId="{B42F20BC-1B01-4744-9CB1-03DFA39C0483}" srcOrd="2" destOrd="0" presId="urn:microsoft.com/office/officeart/2005/8/layout/cycle4"/>
    <dgm:cxn modelId="{F868CA6A-27EA-48E6-AEB3-DBE25F937E3F}" type="presParOf" srcId="{B42F20BC-1B01-4744-9CB1-03DFA39C0483}" destId="{20C792A9-8B7D-4622-9CCD-A985B6A250FC}" srcOrd="0" destOrd="0" presId="urn:microsoft.com/office/officeart/2005/8/layout/cycle4"/>
    <dgm:cxn modelId="{A1BCDB2F-4EB5-4F84-BE13-EA978F31C493}" type="presParOf" srcId="{B42F20BC-1B01-4744-9CB1-03DFA39C0483}" destId="{613ADB42-E6BF-4BAF-9A79-0634891FBC08}" srcOrd="1" destOrd="0" presId="urn:microsoft.com/office/officeart/2005/8/layout/cycle4"/>
    <dgm:cxn modelId="{24BDF7CD-D710-4BE5-B814-F6EDCD8083AA}" type="presParOf" srcId="{C7459C27-CFF6-401D-9B56-453FB7789EF3}" destId="{400049E1-2E3F-47B4-9D83-FBD7C89FEC2C}" srcOrd="3" destOrd="0" presId="urn:microsoft.com/office/officeart/2005/8/layout/cycle4"/>
    <dgm:cxn modelId="{15DAB91F-B201-4DBD-9739-9651ADBEB966}" type="presParOf" srcId="{400049E1-2E3F-47B4-9D83-FBD7C89FEC2C}" destId="{36F16B80-3C30-46B4-9E0D-B39927100A59}" srcOrd="0" destOrd="0" presId="urn:microsoft.com/office/officeart/2005/8/layout/cycle4"/>
    <dgm:cxn modelId="{E3FCE3D6-7581-4ACC-9E6C-158FF1CD8CE7}" type="presParOf" srcId="{400049E1-2E3F-47B4-9D83-FBD7C89FEC2C}" destId="{CAE56906-02B0-4B39-8055-732613CABF96}" srcOrd="1" destOrd="0" presId="urn:microsoft.com/office/officeart/2005/8/layout/cycle4"/>
    <dgm:cxn modelId="{694872E7-FEA8-41A3-BFA5-65C0A83E229F}" type="presParOf" srcId="{C7459C27-CFF6-401D-9B56-453FB7789EF3}" destId="{40BF267E-AFF7-4351-8F28-074BFF5ED253}" srcOrd="4" destOrd="0" presId="urn:microsoft.com/office/officeart/2005/8/layout/cycle4"/>
    <dgm:cxn modelId="{4254FA12-1923-4DBE-92DB-5D8B71CCCBC4}" type="presParOf" srcId="{A5EFD861-BB1B-42B7-A40C-24F19CE225B8}" destId="{8296ABAB-1177-4077-9E14-93032701A366}" srcOrd="1" destOrd="0" presId="urn:microsoft.com/office/officeart/2005/8/layout/cycle4"/>
    <dgm:cxn modelId="{973FE706-46C4-407C-A1CC-B436273AFEBC}" type="presParOf" srcId="{8296ABAB-1177-4077-9E14-93032701A366}" destId="{A6672F6B-5D32-4F80-9C1A-D5401488C323}" srcOrd="0" destOrd="0" presId="urn:microsoft.com/office/officeart/2005/8/layout/cycle4"/>
    <dgm:cxn modelId="{4CF5F32F-5B74-4E1A-8147-C5C2EE55830A}" type="presParOf" srcId="{8296ABAB-1177-4077-9E14-93032701A366}" destId="{E5211989-219D-4530-8B0F-FCA8E445D5E3}" srcOrd="1" destOrd="0" presId="urn:microsoft.com/office/officeart/2005/8/layout/cycle4"/>
    <dgm:cxn modelId="{C7834B3F-38B7-45B7-AA0F-D8851C7164C8}" type="presParOf" srcId="{8296ABAB-1177-4077-9E14-93032701A366}" destId="{884427A4-0471-48EE-9AD1-9E06B1420D88}" srcOrd="2" destOrd="0" presId="urn:microsoft.com/office/officeart/2005/8/layout/cycle4"/>
    <dgm:cxn modelId="{6B704A9E-001B-4041-AE17-E51E1017CA4E}" type="presParOf" srcId="{8296ABAB-1177-4077-9E14-93032701A366}" destId="{07038DA8-53B7-47CF-8B44-60388B23CCFE}" srcOrd="3" destOrd="0" presId="urn:microsoft.com/office/officeart/2005/8/layout/cycle4"/>
    <dgm:cxn modelId="{8155AAFD-77FF-4790-8C96-03A13BBA2F60}" type="presParOf" srcId="{8296ABAB-1177-4077-9E14-93032701A366}" destId="{8EEDE36A-2140-4C1F-B82F-4215E2444DC2}" srcOrd="4" destOrd="0" presId="urn:microsoft.com/office/officeart/2005/8/layout/cycle4"/>
    <dgm:cxn modelId="{DB2DCFD5-2931-48C9-A0D0-F1EC95A05EB0}" type="presParOf" srcId="{A5EFD861-BB1B-42B7-A40C-24F19CE225B8}" destId="{126ED8EF-0F13-4D1A-870D-9B38B8E42806}" srcOrd="2" destOrd="0" presId="urn:microsoft.com/office/officeart/2005/8/layout/cycle4"/>
    <dgm:cxn modelId="{06BCD114-94DC-4F6B-A6DD-AFA2D304568C}" type="presParOf" srcId="{A5EFD861-BB1B-42B7-A40C-24F19CE225B8}" destId="{A6CB9D7C-1F47-4DFA-94E9-1EDCB30D7599}"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E958F3-74F9-4D28-A1C2-E9FDA92E593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E8FD6DB-3E06-403B-89B9-288635EBE7F4}">
      <dgm:prSet phldrT="[Teksts]"/>
      <dgm:spPr/>
      <dgm:t>
        <a:bodyPr/>
        <a:lstStyle/>
        <a:p>
          <a:r>
            <a:rPr lang="en-US" dirty="0" err="1"/>
            <a:t>Mobings</a:t>
          </a:r>
          <a:endParaRPr lang="en-US" dirty="0"/>
        </a:p>
      </dgm:t>
    </dgm:pt>
    <dgm:pt modelId="{CA8AB0BE-FC60-468D-A825-612C69122B5C}" type="parTrans" cxnId="{49C7F32A-C1A8-4B0C-ACCF-8B33543D1380}">
      <dgm:prSet/>
      <dgm:spPr/>
      <dgm:t>
        <a:bodyPr/>
        <a:lstStyle/>
        <a:p>
          <a:endParaRPr lang="en-US"/>
        </a:p>
      </dgm:t>
    </dgm:pt>
    <dgm:pt modelId="{20D3B720-FA05-452C-8D0F-E18C7619D724}" type="sibTrans" cxnId="{49C7F32A-C1A8-4B0C-ACCF-8B33543D1380}">
      <dgm:prSet/>
      <dgm:spPr/>
      <dgm:t>
        <a:bodyPr/>
        <a:lstStyle/>
        <a:p>
          <a:endParaRPr lang="en-US"/>
        </a:p>
      </dgm:t>
    </dgm:pt>
    <dgm:pt modelId="{53A19F26-89DD-4B3C-8A90-0DD70CF08E0C}">
      <dgm:prSet phldrT="[Teksts]"/>
      <dgm:spPr/>
      <dgm:t>
        <a:bodyPr/>
        <a:lstStyle/>
        <a:p>
          <a:r>
            <a:rPr lang="en-US" dirty="0" err="1"/>
            <a:t>Ņirgāšanās</a:t>
          </a:r>
          <a:endParaRPr lang="en-US" dirty="0"/>
        </a:p>
      </dgm:t>
    </dgm:pt>
    <dgm:pt modelId="{38DBE527-9E53-42BB-9202-0AB4BF5E1184}" type="parTrans" cxnId="{D379816B-9D1E-4262-91EA-40A05F25724A}">
      <dgm:prSet/>
      <dgm:spPr/>
      <dgm:t>
        <a:bodyPr/>
        <a:lstStyle/>
        <a:p>
          <a:endParaRPr lang="en-US"/>
        </a:p>
      </dgm:t>
    </dgm:pt>
    <dgm:pt modelId="{96415E06-9420-4518-8446-29319526EEE0}" type="sibTrans" cxnId="{D379816B-9D1E-4262-91EA-40A05F25724A}">
      <dgm:prSet/>
      <dgm:spPr/>
      <dgm:t>
        <a:bodyPr/>
        <a:lstStyle/>
        <a:p>
          <a:endParaRPr lang="en-US"/>
        </a:p>
      </dgm:t>
    </dgm:pt>
    <dgm:pt modelId="{79DA9EBC-8A38-4A1D-951C-E54B37D27F29}">
      <dgm:prSet phldrT="[Teksts]"/>
      <dgm:spPr/>
      <dgm:t>
        <a:bodyPr/>
        <a:lstStyle/>
        <a:p>
          <a:r>
            <a:rPr lang="en-US" dirty="0" err="1"/>
            <a:t>Bulings</a:t>
          </a:r>
          <a:endParaRPr lang="en-US" dirty="0"/>
        </a:p>
      </dgm:t>
    </dgm:pt>
    <dgm:pt modelId="{D3E79283-1201-4E2A-B16B-A226C4C2B346}" type="parTrans" cxnId="{C470B35A-CC45-4E34-8B4F-C7D6B162211A}">
      <dgm:prSet/>
      <dgm:spPr/>
      <dgm:t>
        <a:bodyPr/>
        <a:lstStyle/>
        <a:p>
          <a:endParaRPr lang="en-US"/>
        </a:p>
      </dgm:t>
    </dgm:pt>
    <dgm:pt modelId="{6C10231E-D505-4E0E-94C4-9B067573FE03}" type="sibTrans" cxnId="{C470B35A-CC45-4E34-8B4F-C7D6B162211A}">
      <dgm:prSet/>
      <dgm:spPr/>
      <dgm:t>
        <a:bodyPr/>
        <a:lstStyle/>
        <a:p>
          <a:endParaRPr lang="en-US"/>
        </a:p>
      </dgm:t>
    </dgm:pt>
    <dgm:pt modelId="{F0656010-E992-4952-A19C-0182B2DEEB35}">
      <dgm:prSet phldrT="[Teksts]"/>
      <dgm:spPr/>
      <dgm:t>
        <a:bodyPr/>
        <a:lstStyle/>
        <a:p>
          <a:r>
            <a:rPr lang="en-US" dirty="0" err="1"/>
            <a:t>u.c.</a:t>
          </a:r>
          <a:endParaRPr lang="en-US" dirty="0"/>
        </a:p>
      </dgm:t>
    </dgm:pt>
    <dgm:pt modelId="{3DAFB4CE-4B0D-44B9-AA39-22D7C9272A5F}" type="parTrans" cxnId="{A68594CF-54EB-47D3-A4DC-FD909AC15B3E}">
      <dgm:prSet/>
      <dgm:spPr/>
      <dgm:t>
        <a:bodyPr/>
        <a:lstStyle/>
        <a:p>
          <a:endParaRPr lang="en-US"/>
        </a:p>
      </dgm:t>
    </dgm:pt>
    <dgm:pt modelId="{5474A250-2369-49C2-A439-F4CA3BD05765}" type="sibTrans" cxnId="{A68594CF-54EB-47D3-A4DC-FD909AC15B3E}">
      <dgm:prSet/>
      <dgm:spPr/>
      <dgm:t>
        <a:bodyPr/>
        <a:lstStyle/>
        <a:p>
          <a:endParaRPr lang="en-US"/>
        </a:p>
      </dgm:t>
    </dgm:pt>
    <dgm:pt modelId="{3277D3BA-9355-4C2F-943B-8E881DC96D42}" type="pres">
      <dgm:prSet presAssocID="{7FE958F3-74F9-4D28-A1C2-E9FDA92E5934}" presName="diagram" presStyleCnt="0">
        <dgm:presLayoutVars>
          <dgm:dir/>
          <dgm:resizeHandles val="exact"/>
        </dgm:presLayoutVars>
      </dgm:prSet>
      <dgm:spPr/>
    </dgm:pt>
    <dgm:pt modelId="{2A050FD9-E4CF-4636-82C8-155826647DE4}" type="pres">
      <dgm:prSet presAssocID="{FE8FD6DB-3E06-403B-89B9-288635EBE7F4}" presName="node" presStyleLbl="node1" presStyleIdx="0" presStyleCnt="4" custScaleX="23940" custScaleY="23940" custLinFactNeighborX="-2930" custLinFactNeighborY="-8326">
        <dgm:presLayoutVars>
          <dgm:bulletEnabled val="1"/>
        </dgm:presLayoutVars>
      </dgm:prSet>
      <dgm:spPr/>
    </dgm:pt>
    <dgm:pt modelId="{AF55107C-FBA3-4C60-9A78-C4D2398FE070}" type="pres">
      <dgm:prSet presAssocID="{20D3B720-FA05-452C-8D0F-E18C7619D724}" presName="sibTrans" presStyleCnt="0"/>
      <dgm:spPr/>
    </dgm:pt>
    <dgm:pt modelId="{44F9B23D-6E78-4E7E-875B-9EEF165C2B09}" type="pres">
      <dgm:prSet presAssocID="{53A19F26-89DD-4B3C-8A90-0DD70CF08E0C}" presName="node" presStyleLbl="node1" presStyleIdx="1" presStyleCnt="4" custScaleX="23940" custScaleY="23940" custLinFactNeighborX="-11991" custLinFactNeighborY="157">
        <dgm:presLayoutVars>
          <dgm:bulletEnabled val="1"/>
        </dgm:presLayoutVars>
      </dgm:prSet>
      <dgm:spPr/>
    </dgm:pt>
    <dgm:pt modelId="{1C3AF672-91CB-4826-B798-3128342A9F7B}" type="pres">
      <dgm:prSet presAssocID="{96415E06-9420-4518-8446-29319526EEE0}" presName="sibTrans" presStyleCnt="0"/>
      <dgm:spPr/>
    </dgm:pt>
    <dgm:pt modelId="{A23014EB-D0FD-4585-AF2E-AD2CE7A23525}" type="pres">
      <dgm:prSet presAssocID="{79DA9EBC-8A38-4A1D-951C-E54B37D27F29}" presName="node" presStyleLbl="node1" presStyleIdx="2" presStyleCnt="4" custScaleX="23940" custScaleY="23940" custLinFactNeighborX="-20918" custLinFactNeighborY="13145">
        <dgm:presLayoutVars>
          <dgm:bulletEnabled val="1"/>
        </dgm:presLayoutVars>
      </dgm:prSet>
      <dgm:spPr/>
    </dgm:pt>
    <dgm:pt modelId="{1F654CBC-CD36-4F30-A44E-5318599FA896}" type="pres">
      <dgm:prSet presAssocID="{6C10231E-D505-4E0E-94C4-9B067573FE03}" presName="sibTrans" presStyleCnt="0"/>
      <dgm:spPr/>
    </dgm:pt>
    <dgm:pt modelId="{235A6B9B-75CF-4CDB-B53B-45209DD347C2}" type="pres">
      <dgm:prSet presAssocID="{F0656010-E992-4952-A19C-0182B2DEEB35}" presName="node" presStyleLbl="node1" presStyleIdx="3" presStyleCnt="4" custScaleX="23940" custScaleY="23940" custLinFactNeighborX="37853" custLinFactNeighborY="-15202">
        <dgm:presLayoutVars>
          <dgm:bulletEnabled val="1"/>
        </dgm:presLayoutVars>
      </dgm:prSet>
      <dgm:spPr/>
    </dgm:pt>
  </dgm:ptLst>
  <dgm:cxnLst>
    <dgm:cxn modelId="{3E35A716-404B-4ED4-A2D0-F547B4A5F174}" type="presOf" srcId="{79DA9EBC-8A38-4A1D-951C-E54B37D27F29}" destId="{A23014EB-D0FD-4585-AF2E-AD2CE7A23525}" srcOrd="0" destOrd="0" presId="urn:microsoft.com/office/officeart/2005/8/layout/default"/>
    <dgm:cxn modelId="{49C7F32A-C1A8-4B0C-ACCF-8B33543D1380}" srcId="{7FE958F3-74F9-4D28-A1C2-E9FDA92E5934}" destId="{FE8FD6DB-3E06-403B-89B9-288635EBE7F4}" srcOrd="0" destOrd="0" parTransId="{CA8AB0BE-FC60-468D-A825-612C69122B5C}" sibTransId="{20D3B720-FA05-452C-8D0F-E18C7619D724}"/>
    <dgm:cxn modelId="{0CEBB035-5411-40D7-910F-9E3557ACDD20}" type="presOf" srcId="{F0656010-E992-4952-A19C-0182B2DEEB35}" destId="{235A6B9B-75CF-4CDB-B53B-45209DD347C2}" srcOrd="0" destOrd="0" presId="urn:microsoft.com/office/officeart/2005/8/layout/default"/>
    <dgm:cxn modelId="{166CEC3F-FE60-4E89-AD85-475503C7A868}" type="presOf" srcId="{FE8FD6DB-3E06-403B-89B9-288635EBE7F4}" destId="{2A050FD9-E4CF-4636-82C8-155826647DE4}" srcOrd="0" destOrd="0" presId="urn:microsoft.com/office/officeart/2005/8/layout/default"/>
    <dgm:cxn modelId="{45844861-DD1C-44F0-8951-330B3664AB0C}" type="presOf" srcId="{7FE958F3-74F9-4D28-A1C2-E9FDA92E5934}" destId="{3277D3BA-9355-4C2F-943B-8E881DC96D42}" srcOrd="0" destOrd="0" presId="urn:microsoft.com/office/officeart/2005/8/layout/default"/>
    <dgm:cxn modelId="{BAE16961-6F32-4D36-804E-0D096D8F978C}" type="presOf" srcId="{53A19F26-89DD-4B3C-8A90-0DD70CF08E0C}" destId="{44F9B23D-6E78-4E7E-875B-9EEF165C2B09}" srcOrd="0" destOrd="0" presId="urn:microsoft.com/office/officeart/2005/8/layout/default"/>
    <dgm:cxn modelId="{D379816B-9D1E-4262-91EA-40A05F25724A}" srcId="{7FE958F3-74F9-4D28-A1C2-E9FDA92E5934}" destId="{53A19F26-89DD-4B3C-8A90-0DD70CF08E0C}" srcOrd="1" destOrd="0" parTransId="{38DBE527-9E53-42BB-9202-0AB4BF5E1184}" sibTransId="{96415E06-9420-4518-8446-29319526EEE0}"/>
    <dgm:cxn modelId="{C470B35A-CC45-4E34-8B4F-C7D6B162211A}" srcId="{7FE958F3-74F9-4D28-A1C2-E9FDA92E5934}" destId="{79DA9EBC-8A38-4A1D-951C-E54B37D27F29}" srcOrd="2" destOrd="0" parTransId="{D3E79283-1201-4E2A-B16B-A226C4C2B346}" sibTransId="{6C10231E-D505-4E0E-94C4-9B067573FE03}"/>
    <dgm:cxn modelId="{A68594CF-54EB-47D3-A4DC-FD909AC15B3E}" srcId="{7FE958F3-74F9-4D28-A1C2-E9FDA92E5934}" destId="{F0656010-E992-4952-A19C-0182B2DEEB35}" srcOrd="3" destOrd="0" parTransId="{3DAFB4CE-4B0D-44B9-AA39-22D7C9272A5F}" sibTransId="{5474A250-2369-49C2-A439-F4CA3BD05765}"/>
    <dgm:cxn modelId="{6F24C453-34A0-497C-9FCD-71D3B6E7A26E}" type="presParOf" srcId="{3277D3BA-9355-4C2F-943B-8E881DC96D42}" destId="{2A050FD9-E4CF-4636-82C8-155826647DE4}" srcOrd="0" destOrd="0" presId="urn:microsoft.com/office/officeart/2005/8/layout/default"/>
    <dgm:cxn modelId="{1F4D572D-5B3A-4C67-923E-7A220C7EEF0E}" type="presParOf" srcId="{3277D3BA-9355-4C2F-943B-8E881DC96D42}" destId="{AF55107C-FBA3-4C60-9A78-C4D2398FE070}" srcOrd="1" destOrd="0" presId="urn:microsoft.com/office/officeart/2005/8/layout/default"/>
    <dgm:cxn modelId="{0E0F2581-0763-4391-BDE6-1CCD598F1B11}" type="presParOf" srcId="{3277D3BA-9355-4C2F-943B-8E881DC96D42}" destId="{44F9B23D-6E78-4E7E-875B-9EEF165C2B09}" srcOrd="2" destOrd="0" presId="urn:microsoft.com/office/officeart/2005/8/layout/default"/>
    <dgm:cxn modelId="{58A92247-767E-4E5E-B9B3-CD510810BDF3}" type="presParOf" srcId="{3277D3BA-9355-4C2F-943B-8E881DC96D42}" destId="{1C3AF672-91CB-4826-B798-3128342A9F7B}" srcOrd="3" destOrd="0" presId="urn:microsoft.com/office/officeart/2005/8/layout/default"/>
    <dgm:cxn modelId="{5CBD25A4-4C12-4290-BF8C-59E00255AAD7}" type="presParOf" srcId="{3277D3BA-9355-4C2F-943B-8E881DC96D42}" destId="{A23014EB-D0FD-4585-AF2E-AD2CE7A23525}" srcOrd="4" destOrd="0" presId="urn:microsoft.com/office/officeart/2005/8/layout/default"/>
    <dgm:cxn modelId="{59C9716D-9898-4CBC-9EE6-FED1DA1D4BE9}" type="presParOf" srcId="{3277D3BA-9355-4C2F-943B-8E881DC96D42}" destId="{1F654CBC-CD36-4F30-A44E-5318599FA896}" srcOrd="5" destOrd="0" presId="urn:microsoft.com/office/officeart/2005/8/layout/default"/>
    <dgm:cxn modelId="{4A5BA0A9-C390-4B4A-B902-8879EB5CF8AA}" type="presParOf" srcId="{3277D3BA-9355-4C2F-943B-8E881DC96D42}" destId="{235A6B9B-75CF-4CDB-B53B-45209DD347C2}"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0BFE0E-5905-4303-9139-3C0C9EB80A4C}" type="doc">
      <dgm:prSet loTypeId="urn:microsoft.com/office/officeart/2005/8/layout/cycle8" loCatId="cycle" qsTypeId="urn:microsoft.com/office/officeart/2005/8/quickstyle/simple1" qsCatId="simple" csTypeId="urn:microsoft.com/office/officeart/2005/8/colors/accent1_2" csCatId="accent1" phldr="1"/>
      <dgm:spPr/>
    </dgm:pt>
    <dgm:pt modelId="{E3483207-405B-4B4B-9C3F-497368DB9D3F}">
      <dgm:prSet phldrT="[Teksts]"/>
      <dgm:spPr/>
      <dgm:t>
        <a:bodyPr/>
        <a:lstStyle/>
        <a:p>
          <a:r>
            <a:rPr lang="lv-LV" dirty="0"/>
            <a:t>Biežums</a:t>
          </a:r>
          <a:endParaRPr lang="en-US" dirty="0"/>
        </a:p>
      </dgm:t>
    </dgm:pt>
    <dgm:pt modelId="{C3D5276C-D0FD-4297-B4A9-0C052E07D576}" type="parTrans" cxnId="{B8168E53-3C45-4C67-8D69-405D879B0CDE}">
      <dgm:prSet/>
      <dgm:spPr/>
      <dgm:t>
        <a:bodyPr/>
        <a:lstStyle/>
        <a:p>
          <a:endParaRPr lang="en-US"/>
        </a:p>
      </dgm:t>
    </dgm:pt>
    <dgm:pt modelId="{4EF4129B-A5A9-473F-9CB6-B947CF4142A8}" type="sibTrans" cxnId="{B8168E53-3C45-4C67-8D69-405D879B0CDE}">
      <dgm:prSet/>
      <dgm:spPr/>
      <dgm:t>
        <a:bodyPr/>
        <a:lstStyle/>
        <a:p>
          <a:endParaRPr lang="en-US"/>
        </a:p>
      </dgm:t>
    </dgm:pt>
    <dgm:pt modelId="{C685033E-2E81-40FE-8CD6-D6A657D11736}">
      <dgm:prSet phldrT="[Teksts]"/>
      <dgm:spPr/>
      <dgm:t>
        <a:bodyPr/>
        <a:lstStyle/>
        <a:p>
          <a:r>
            <a:rPr lang="lv-LV" dirty="0"/>
            <a:t>Pārspēks</a:t>
          </a:r>
          <a:endParaRPr lang="en-US" dirty="0"/>
        </a:p>
      </dgm:t>
    </dgm:pt>
    <dgm:pt modelId="{10045B40-7316-4B94-8394-EAD77593631B}" type="parTrans" cxnId="{C1DC60BC-C2D2-40BA-96BA-1E69FA53DAF3}">
      <dgm:prSet/>
      <dgm:spPr/>
      <dgm:t>
        <a:bodyPr/>
        <a:lstStyle/>
        <a:p>
          <a:endParaRPr lang="en-US"/>
        </a:p>
      </dgm:t>
    </dgm:pt>
    <dgm:pt modelId="{54EA59FA-FC43-4541-AFBE-917CE99D7361}" type="sibTrans" cxnId="{C1DC60BC-C2D2-40BA-96BA-1E69FA53DAF3}">
      <dgm:prSet/>
      <dgm:spPr/>
      <dgm:t>
        <a:bodyPr/>
        <a:lstStyle/>
        <a:p>
          <a:endParaRPr lang="en-US"/>
        </a:p>
      </dgm:t>
    </dgm:pt>
    <dgm:pt modelId="{0DEA2544-36B3-4673-946E-1E1FB56EF8B1}">
      <dgm:prSet phldrT="[Teksts]"/>
      <dgm:spPr/>
      <dgm:t>
        <a:bodyPr/>
        <a:lstStyle/>
        <a:p>
          <a:r>
            <a:rPr lang="lv-LV" dirty="0"/>
            <a:t>Tīšums</a:t>
          </a:r>
          <a:endParaRPr lang="en-US" dirty="0"/>
        </a:p>
      </dgm:t>
    </dgm:pt>
    <dgm:pt modelId="{0CBBECA9-BD8F-4949-BCDF-F442472E4E8A}" type="parTrans" cxnId="{64A4D2E0-DE49-4B03-A28A-2CB9E4149B28}">
      <dgm:prSet/>
      <dgm:spPr/>
      <dgm:t>
        <a:bodyPr/>
        <a:lstStyle/>
        <a:p>
          <a:endParaRPr lang="en-US"/>
        </a:p>
      </dgm:t>
    </dgm:pt>
    <dgm:pt modelId="{C30210E9-52A7-4695-9BCF-6F59EB8EC6BB}" type="sibTrans" cxnId="{64A4D2E0-DE49-4B03-A28A-2CB9E4149B28}">
      <dgm:prSet/>
      <dgm:spPr/>
      <dgm:t>
        <a:bodyPr/>
        <a:lstStyle/>
        <a:p>
          <a:endParaRPr lang="en-US"/>
        </a:p>
      </dgm:t>
    </dgm:pt>
    <dgm:pt modelId="{5EC0A2EC-2636-4AB1-9D51-D1A192F72C1C}" type="pres">
      <dgm:prSet presAssocID="{190BFE0E-5905-4303-9139-3C0C9EB80A4C}" presName="compositeShape" presStyleCnt="0">
        <dgm:presLayoutVars>
          <dgm:chMax val="7"/>
          <dgm:dir/>
          <dgm:resizeHandles val="exact"/>
        </dgm:presLayoutVars>
      </dgm:prSet>
      <dgm:spPr/>
    </dgm:pt>
    <dgm:pt modelId="{CF86E75B-9063-46FF-B5EF-C32B180656E2}" type="pres">
      <dgm:prSet presAssocID="{190BFE0E-5905-4303-9139-3C0C9EB80A4C}" presName="wedge1" presStyleLbl="node1" presStyleIdx="0" presStyleCnt="3"/>
      <dgm:spPr/>
    </dgm:pt>
    <dgm:pt modelId="{BBF335CC-2C6B-4E63-B9AF-1809664710F3}" type="pres">
      <dgm:prSet presAssocID="{190BFE0E-5905-4303-9139-3C0C9EB80A4C}" presName="dummy1a" presStyleCnt="0"/>
      <dgm:spPr/>
    </dgm:pt>
    <dgm:pt modelId="{5D6038C2-A156-4B4E-BF6D-E63ADD6A7CCE}" type="pres">
      <dgm:prSet presAssocID="{190BFE0E-5905-4303-9139-3C0C9EB80A4C}" presName="dummy1b" presStyleCnt="0"/>
      <dgm:spPr/>
    </dgm:pt>
    <dgm:pt modelId="{DC6B32D2-93E7-4AEC-B215-8243DAB81FBA}" type="pres">
      <dgm:prSet presAssocID="{190BFE0E-5905-4303-9139-3C0C9EB80A4C}" presName="wedge1Tx" presStyleLbl="node1" presStyleIdx="0" presStyleCnt="3">
        <dgm:presLayoutVars>
          <dgm:chMax val="0"/>
          <dgm:chPref val="0"/>
          <dgm:bulletEnabled val="1"/>
        </dgm:presLayoutVars>
      </dgm:prSet>
      <dgm:spPr/>
    </dgm:pt>
    <dgm:pt modelId="{CE93B4BB-DDDE-4B03-BA37-1FB0B268DB4F}" type="pres">
      <dgm:prSet presAssocID="{190BFE0E-5905-4303-9139-3C0C9EB80A4C}" presName="wedge2" presStyleLbl="node1" presStyleIdx="1" presStyleCnt="3"/>
      <dgm:spPr/>
    </dgm:pt>
    <dgm:pt modelId="{421FA979-03C7-418A-B31D-2FCBD28BEF22}" type="pres">
      <dgm:prSet presAssocID="{190BFE0E-5905-4303-9139-3C0C9EB80A4C}" presName="dummy2a" presStyleCnt="0"/>
      <dgm:spPr/>
    </dgm:pt>
    <dgm:pt modelId="{448B91CC-1DE8-4752-ADC9-F47A75B51777}" type="pres">
      <dgm:prSet presAssocID="{190BFE0E-5905-4303-9139-3C0C9EB80A4C}" presName="dummy2b" presStyleCnt="0"/>
      <dgm:spPr/>
    </dgm:pt>
    <dgm:pt modelId="{866C3AF0-84F5-44B3-8865-0277914925F1}" type="pres">
      <dgm:prSet presAssocID="{190BFE0E-5905-4303-9139-3C0C9EB80A4C}" presName="wedge2Tx" presStyleLbl="node1" presStyleIdx="1" presStyleCnt="3">
        <dgm:presLayoutVars>
          <dgm:chMax val="0"/>
          <dgm:chPref val="0"/>
          <dgm:bulletEnabled val="1"/>
        </dgm:presLayoutVars>
      </dgm:prSet>
      <dgm:spPr/>
    </dgm:pt>
    <dgm:pt modelId="{9DCC987C-12D9-4821-B995-CBE48A7AEC41}" type="pres">
      <dgm:prSet presAssocID="{190BFE0E-5905-4303-9139-3C0C9EB80A4C}" presName="wedge3" presStyleLbl="node1" presStyleIdx="2" presStyleCnt="3"/>
      <dgm:spPr/>
    </dgm:pt>
    <dgm:pt modelId="{407BF22E-D927-4574-B18C-E65B6E8A3890}" type="pres">
      <dgm:prSet presAssocID="{190BFE0E-5905-4303-9139-3C0C9EB80A4C}" presName="dummy3a" presStyleCnt="0"/>
      <dgm:spPr/>
    </dgm:pt>
    <dgm:pt modelId="{7A179345-F563-4F1D-94EC-1B73D48A1D26}" type="pres">
      <dgm:prSet presAssocID="{190BFE0E-5905-4303-9139-3C0C9EB80A4C}" presName="dummy3b" presStyleCnt="0"/>
      <dgm:spPr/>
    </dgm:pt>
    <dgm:pt modelId="{9A6A8063-10B4-427E-B3BF-270518522892}" type="pres">
      <dgm:prSet presAssocID="{190BFE0E-5905-4303-9139-3C0C9EB80A4C}" presName="wedge3Tx" presStyleLbl="node1" presStyleIdx="2" presStyleCnt="3">
        <dgm:presLayoutVars>
          <dgm:chMax val="0"/>
          <dgm:chPref val="0"/>
          <dgm:bulletEnabled val="1"/>
        </dgm:presLayoutVars>
      </dgm:prSet>
      <dgm:spPr/>
    </dgm:pt>
    <dgm:pt modelId="{E6152A28-9E24-4B7A-809C-DA62551B2983}" type="pres">
      <dgm:prSet presAssocID="{4EF4129B-A5A9-473F-9CB6-B947CF4142A8}" presName="arrowWedge1" presStyleLbl="fgSibTrans2D1" presStyleIdx="0" presStyleCnt="3"/>
      <dgm:spPr/>
    </dgm:pt>
    <dgm:pt modelId="{5F396FDD-C12B-4D12-98FC-22157161117A}" type="pres">
      <dgm:prSet presAssocID="{54EA59FA-FC43-4541-AFBE-917CE99D7361}" presName="arrowWedge2" presStyleLbl="fgSibTrans2D1" presStyleIdx="1" presStyleCnt="3"/>
      <dgm:spPr/>
    </dgm:pt>
    <dgm:pt modelId="{B7BE14F4-D310-43A0-A75B-7F68ADFF70EE}" type="pres">
      <dgm:prSet presAssocID="{C30210E9-52A7-4695-9BCF-6F59EB8EC6BB}" presName="arrowWedge3" presStyleLbl="fgSibTrans2D1" presStyleIdx="2" presStyleCnt="3"/>
      <dgm:spPr/>
    </dgm:pt>
  </dgm:ptLst>
  <dgm:cxnLst>
    <dgm:cxn modelId="{80B22F02-3E56-407C-88C0-87709F813ED6}" type="presOf" srcId="{0DEA2544-36B3-4673-946E-1E1FB56EF8B1}" destId="{9A6A8063-10B4-427E-B3BF-270518522892}" srcOrd="1" destOrd="0" presId="urn:microsoft.com/office/officeart/2005/8/layout/cycle8"/>
    <dgm:cxn modelId="{53416B21-6BB3-441D-8C2C-19A6CB42EC9C}" type="presOf" srcId="{190BFE0E-5905-4303-9139-3C0C9EB80A4C}" destId="{5EC0A2EC-2636-4AB1-9D51-D1A192F72C1C}" srcOrd="0" destOrd="0" presId="urn:microsoft.com/office/officeart/2005/8/layout/cycle8"/>
    <dgm:cxn modelId="{23B83727-0E8F-4419-8A51-F9E839CA8C26}" type="presOf" srcId="{E3483207-405B-4B4B-9C3F-497368DB9D3F}" destId="{CF86E75B-9063-46FF-B5EF-C32B180656E2}" srcOrd="0" destOrd="0" presId="urn:microsoft.com/office/officeart/2005/8/layout/cycle8"/>
    <dgm:cxn modelId="{B8168E53-3C45-4C67-8D69-405D879B0CDE}" srcId="{190BFE0E-5905-4303-9139-3C0C9EB80A4C}" destId="{E3483207-405B-4B4B-9C3F-497368DB9D3F}" srcOrd="0" destOrd="0" parTransId="{C3D5276C-D0FD-4297-B4A9-0C052E07D576}" sibTransId="{4EF4129B-A5A9-473F-9CB6-B947CF4142A8}"/>
    <dgm:cxn modelId="{7D9A0B7B-A019-4477-BC92-DDE734CCEEBA}" type="presOf" srcId="{E3483207-405B-4B4B-9C3F-497368DB9D3F}" destId="{DC6B32D2-93E7-4AEC-B215-8243DAB81FBA}" srcOrd="1" destOrd="0" presId="urn:microsoft.com/office/officeart/2005/8/layout/cycle8"/>
    <dgm:cxn modelId="{FB930B8C-8071-4F36-84DA-60E7D1A1EC5C}" type="presOf" srcId="{C685033E-2E81-40FE-8CD6-D6A657D11736}" destId="{866C3AF0-84F5-44B3-8865-0277914925F1}" srcOrd="1" destOrd="0" presId="urn:microsoft.com/office/officeart/2005/8/layout/cycle8"/>
    <dgm:cxn modelId="{B331E8AC-3D8A-4800-9419-7A89E43E7AB6}" type="presOf" srcId="{C685033E-2E81-40FE-8CD6-D6A657D11736}" destId="{CE93B4BB-DDDE-4B03-BA37-1FB0B268DB4F}" srcOrd="0" destOrd="0" presId="urn:microsoft.com/office/officeart/2005/8/layout/cycle8"/>
    <dgm:cxn modelId="{C1DC60BC-C2D2-40BA-96BA-1E69FA53DAF3}" srcId="{190BFE0E-5905-4303-9139-3C0C9EB80A4C}" destId="{C685033E-2E81-40FE-8CD6-D6A657D11736}" srcOrd="1" destOrd="0" parTransId="{10045B40-7316-4B94-8394-EAD77593631B}" sibTransId="{54EA59FA-FC43-4541-AFBE-917CE99D7361}"/>
    <dgm:cxn modelId="{64A4D2E0-DE49-4B03-A28A-2CB9E4149B28}" srcId="{190BFE0E-5905-4303-9139-3C0C9EB80A4C}" destId="{0DEA2544-36B3-4673-946E-1E1FB56EF8B1}" srcOrd="2" destOrd="0" parTransId="{0CBBECA9-BD8F-4949-BCDF-F442472E4E8A}" sibTransId="{C30210E9-52A7-4695-9BCF-6F59EB8EC6BB}"/>
    <dgm:cxn modelId="{50318FEE-092C-40B6-B289-DB050950C4D3}" type="presOf" srcId="{0DEA2544-36B3-4673-946E-1E1FB56EF8B1}" destId="{9DCC987C-12D9-4821-B995-CBE48A7AEC41}" srcOrd="0" destOrd="0" presId="urn:microsoft.com/office/officeart/2005/8/layout/cycle8"/>
    <dgm:cxn modelId="{CBD1C46A-47C7-4073-9C82-2A623E24C9C5}" type="presParOf" srcId="{5EC0A2EC-2636-4AB1-9D51-D1A192F72C1C}" destId="{CF86E75B-9063-46FF-B5EF-C32B180656E2}" srcOrd="0" destOrd="0" presId="urn:microsoft.com/office/officeart/2005/8/layout/cycle8"/>
    <dgm:cxn modelId="{E4CA3DD8-3F35-4E3D-B772-8E24BF081966}" type="presParOf" srcId="{5EC0A2EC-2636-4AB1-9D51-D1A192F72C1C}" destId="{BBF335CC-2C6B-4E63-B9AF-1809664710F3}" srcOrd="1" destOrd="0" presId="urn:microsoft.com/office/officeart/2005/8/layout/cycle8"/>
    <dgm:cxn modelId="{169CB764-2C54-457F-A76E-F1F2F53B5AA9}" type="presParOf" srcId="{5EC0A2EC-2636-4AB1-9D51-D1A192F72C1C}" destId="{5D6038C2-A156-4B4E-BF6D-E63ADD6A7CCE}" srcOrd="2" destOrd="0" presId="urn:microsoft.com/office/officeart/2005/8/layout/cycle8"/>
    <dgm:cxn modelId="{C967E79E-34CD-421A-9A8E-15510C65765B}" type="presParOf" srcId="{5EC0A2EC-2636-4AB1-9D51-D1A192F72C1C}" destId="{DC6B32D2-93E7-4AEC-B215-8243DAB81FBA}" srcOrd="3" destOrd="0" presId="urn:microsoft.com/office/officeart/2005/8/layout/cycle8"/>
    <dgm:cxn modelId="{D4435E72-7E33-4705-A28E-02A6100BB940}" type="presParOf" srcId="{5EC0A2EC-2636-4AB1-9D51-D1A192F72C1C}" destId="{CE93B4BB-DDDE-4B03-BA37-1FB0B268DB4F}" srcOrd="4" destOrd="0" presId="urn:microsoft.com/office/officeart/2005/8/layout/cycle8"/>
    <dgm:cxn modelId="{20035E4D-EB88-4797-B28E-F2A4BF9B018E}" type="presParOf" srcId="{5EC0A2EC-2636-4AB1-9D51-D1A192F72C1C}" destId="{421FA979-03C7-418A-B31D-2FCBD28BEF22}" srcOrd="5" destOrd="0" presId="urn:microsoft.com/office/officeart/2005/8/layout/cycle8"/>
    <dgm:cxn modelId="{4EEBADB3-EC88-47FF-BD21-6B4C9C6D9DB5}" type="presParOf" srcId="{5EC0A2EC-2636-4AB1-9D51-D1A192F72C1C}" destId="{448B91CC-1DE8-4752-ADC9-F47A75B51777}" srcOrd="6" destOrd="0" presId="urn:microsoft.com/office/officeart/2005/8/layout/cycle8"/>
    <dgm:cxn modelId="{2D61E87D-9005-4F2B-BD02-5BBF7DE82F47}" type="presParOf" srcId="{5EC0A2EC-2636-4AB1-9D51-D1A192F72C1C}" destId="{866C3AF0-84F5-44B3-8865-0277914925F1}" srcOrd="7" destOrd="0" presId="urn:microsoft.com/office/officeart/2005/8/layout/cycle8"/>
    <dgm:cxn modelId="{6D854153-4C80-4D57-A87A-76795E3CDF21}" type="presParOf" srcId="{5EC0A2EC-2636-4AB1-9D51-D1A192F72C1C}" destId="{9DCC987C-12D9-4821-B995-CBE48A7AEC41}" srcOrd="8" destOrd="0" presId="urn:microsoft.com/office/officeart/2005/8/layout/cycle8"/>
    <dgm:cxn modelId="{C5EFDDE9-59C8-46CC-BC9F-E3E8533059D4}" type="presParOf" srcId="{5EC0A2EC-2636-4AB1-9D51-D1A192F72C1C}" destId="{407BF22E-D927-4574-B18C-E65B6E8A3890}" srcOrd="9" destOrd="0" presId="urn:microsoft.com/office/officeart/2005/8/layout/cycle8"/>
    <dgm:cxn modelId="{6B4D0D03-0C9B-4351-A8DE-B9DB3DFFF40E}" type="presParOf" srcId="{5EC0A2EC-2636-4AB1-9D51-D1A192F72C1C}" destId="{7A179345-F563-4F1D-94EC-1B73D48A1D26}" srcOrd="10" destOrd="0" presId="urn:microsoft.com/office/officeart/2005/8/layout/cycle8"/>
    <dgm:cxn modelId="{288C9FC9-5EDE-46F3-8BE3-F2A28BA1DE1C}" type="presParOf" srcId="{5EC0A2EC-2636-4AB1-9D51-D1A192F72C1C}" destId="{9A6A8063-10B4-427E-B3BF-270518522892}" srcOrd="11" destOrd="0" presId="urn:microsoft.com/office/officeart/2005/8/layout/cycle8"/>
    <dgm:cxn modelId="{88751BD7-92D9-48D0-97FE-AE3F2E588B36}" type="presParOf" srcId="{5EC0A2EC-2636-4AB1-9D51-D1A192F72C1C}" destId="{E6152A28-9E24-4B7A-809C-DA62551B2983}" srcOrd="12" destOrd="0" presId="urn:microsoft.com/office/officeart/2005/8/layout/cycle8"/>
    <dgm:cxn modelId="{103153B0-864C-4CBA-B65C-E906FB3E20B8}" type="presParOf" srcId="{5EC0A2EC-2636-4AB1-9D51-D1A192F72C1C}" destId="{5F396FDD-C12B-4D12-98FC-22157161117A}" srcOrd="13" destOrd="0" presId="urn:microsoft.com/office/officeart/2005/8/layout/cycle8"/>
    <dgm:cxn modelId="{207F4AD7-6E4A-4B66-9AC9-BBDDE6EC4699}" type="presParOf" srcId="{5EC0A2EC-2636-4AB1-9D51-D1A192F72C1C}" destId="{B7BE14F4-D310-43A0-A75B-7F68ADFF70EE}"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AF3B1-6D45-4497-ADA5-8F90B2CD6278}">
      <dsp:nvSpPr>
        <dsp:cNvPr id="0" name=""/>
        <dsp:cNvSpPr/>
      </dsp:nvSpPr>
      <dsp:spPr>
        <a:xfrm>
          <a:off x="6612024" y="1776352"/>
          <a:ext cx="1067340" cy="974106"/>
        </a:xfrm>
        <a:custGeom>
          <a:avLst/>
          <a:gdLst/>
          <a:ahLst/>
          <a:cxnLst/>
          <a:rect l="0" t="0" r="0" b="0"/>
          <a:pathLst>
            <a:path>
              <a:moveTo>
                <a:pt x="0" y="0"/>
              </a:moveTo>
              <a:lnTo>
                <a:pt x="0" y="974106"/>
              </a:lnTo>
              <a:lnTo>
                <a:pt x="1067340" y="974106"/>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8C7C5BE-FDA0-4077-9625-7D8782E9AC04}">
      <dsp:nvSpPr>
        <dsp:cNvPr id="0" name=""/>
        <dsp:cNvSpPr/>
      </dsp:nvSpPr>
      <dsp:spPr>
        <a:xfrm>
          <a:off x="5860647" y="1776352"/>
          <a:ext cx="751377" cy="1005866"/>
        </a:xfrm>
        <a:custGeom>
          <a:avLst/>
          <a:gdLst/>
          <a:ahLst/>
          <a:cxnLst/>
          <a:rect l="0" t="0" r="0" b="0"/>
          <a:pathLst>
            <a:path>
              <a:moveTo>
                <a:pt x="751377" y="0"/>
              </a:moveTo>
              <a:lnTo>
                <a:pt x="0" y="1005866"/>
              </a:lnTo>
            </a:path>
          </a:pathLst>
        </a:custGeom>
        <a:noFill/>
        <a:ln w="6350" cap="flat" cmpd="sng" algn="ctr">
          <a:noFill/>
          <a:prstDash val="solid"/>
          <a:miter lim="800000"/>
        </a:ln>
        <a:effectLst/>
      </dsp:spPr>
      <dsp:style>
        <a:lnRef idx="1">
          <a:scrgbClr r="0" g="0" b="0"/>
        </a:lnRef>
        <a:fillRef idx="0">
          <a:scrgbClr r="0" g="0" b="0"/>
        </a:fillRef>
        <a:effectRef idx="0">
          <a:scrgbClr r="0" g="0" b="0"/>
        </a:effectRef>
        <a:fontRef idx="minor"/>
      </dsp:style>
    </dsp:sp>
    <dsp:sp modelId="{E35D5EBA-E23E-4747-86A6-C69A011D578C}">
      <dsp:nvSpPr>
        <dsp:cNvPr id="0" name=""/>
        <dsp:cNvSpPr/>
      </dsp:nvSpPr>
      <dsp:spPr>
        <a:xfrm>
          <a:off x="5665902" y="1776352"/>
          <a:ext cx="946122" cy="994845"/>
        </a:xfrm>
        <a:custGeom>
          <a:avLst/>
          <a:gdLst/>
          <a:ahLst/>
          <a:cxnLst/>
          <a:rect l="0" t="0" r="0" b="0"/>
          <a:pathLst>
            <a:path>
              <a:moveTo>
                <a:pt x="946122" y="0"/>
              </a:moveTo>
              <a:lnTo>
                <a:pt x="946122" y="994845"/>
              </a:lnTo>
              <a:lnTo>
                <a:pt x="0" y="994845"/>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7049FEF-A0AC-46DF-B245-0D42CBE3D315}">
      <dsp:nvSpPr>
        <dsp:cNvPr id="0" name=""/>
        <dsp:cNvSpPr/>
      </dsp:nvSpPr>
      <dsp:spPr>
        <a:xfrm>
          <a:off x="4500048" y="508419"/>
          <a:ext cx="2111976" cy="531490"/>
        </a:xfrm>
        <a:custGeom>
          <a:avLst/>
          <a:gdLst/>
          <a:ahLst/>
          <a:cxnLst/>
          <a:rect l="0" t="0" r="0" b="0"/>
          <a:pathLst>
            <a:path>
              <a:moveTo>
                <a:pt x="0" y="0"/>
              </a:moveTo>
              <a:lnTo>
                <a:pt x="0" y="376837"/>
              </a:lnTo>
              <a:lnTo>
                <a:pt x="2111976" y="376837"/>
              </a:lnTo>
              <a:lnTo>
                <a:pt x="2111976" y="53149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91E77F5-2B04-45E5-913A-E974E7F55441}">
      <dsp:nvSpPr>
        <dsp:cNvPr id="0" name=""/>
        <dsp:cNvSpPr/>
      </dsp:nvSpPr>
      <dsp:spPr>
        <a:xfrm>
          <a:off x="2538379" y="3164818"/>
          <a:ext cx="374451" cy="817318"/>
        </a:xfrm>
        <a:custGeom>
          <a:avLst/>
          <a:gdLst/>
          <a:ahLst/>
          <a:cxnLst/>
          <a:rect l="0" t="0" r="0" b="0"/>
          <a:pathLst>
            <a:path>
              <a:moveTo>
                <a:pt x="0" y="0"/>
              </a:moveTo>
              <a:lnTo>
                <a:pt x="0" y="817318"/>
              </a:lnTo>
              <a:lnTo>
                <a:pt x="374451" y="817318"/>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938729-BE83-4436-A28A-F9155695E852}">
      <dsp:nvSpPr>
        <dsp:cNvPr id="0" name=""/>
        <dsp:cNvSpPr/>
      </dsp:nvSpPr>
      <dsp:spPr>
        <a:xfrm>
          <a:off x="2436483" y="3164818"/>
          <a:ext cx="91440" cy="806338"/>
        </a:xfrm>
        <a:custGeom>
          <a:avLst/>
          <a:gdLst/>
          <a:ahLst/>
          <a:cxnLst/>
          <a:rect l="0" t="0" r="0" b="0"/>
          <a:pathLst>
            <a:path>
              <a:moveTo>
                <a:pt x="101895" y="0"/>
              </a:moveTo>
              <a:lnTo>
                <a:pt x="101895" y="806338"/>
              </a:lnTo>
              <a:lnTo>
                <a:pt x="45720" y="806338"/>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B3E6C8A-5CEB-45A6-BB4D-8C3CA8522072}">
      <dsp:nvSpPr>
        <dsp:cNvPr id="0" name=""/>
        <dsp:cNvSpPr/>
      </dsp:nvSpPr>
      <dsp:spPr>
        <a:xfrm>
          <a:off x="1539071" y="1758950"/>
          <a:ext cx="262865" cy="1037647"/>
        </a:xfrm>
        <a:custGeom>
          <a:avLst/>
          <a:gdLst/>
          <a:ahLst/>
          <a:cxnLst/>
          <a:rect l="0" t="0" r="0" b="0"/>
          <a:pathLst>
            <a:path>
              <a:moveTo>
                <a:pt x="0" y="0"/>
              </a:moveTo>
              <a:lnTo>
                <a:pt x="0" y="1037647"/>
              </a:lnTo>
              <a:lnTo>
                <a:pt x="262865" y="1037647"/>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400F429-81E5-447B-AC87-B3C0492DD2B0}">
      <dsp:nvSpPr>
        <dsp:cNvPr id="0" name=""/>
        <dsp:cNvSpPr/>
      </dsp:nvSpPr>
      <dsp:spPr>
        <a:xfrm>
          <a:off x="1427164" y="1758950"/>
          <a:ext cx="91440" cy="1040106"/>
        </a:xfrm>
        <a:custGeom>
          <a:avLst/>
          <a:gdLst/>
          <a:ahLst/>
          <a:cxnLst/>
          <a:rect l="0" t="0" r="0" b="0"/>
          <a:pathLst>
            <a:path>
              <a:moveTo>
                <a:pt x="111906" y="0"/>
              </a:moveTo>
              <a:lnTo>
                <a:pt x="111906" y="1040106"/>
              </a:lnTo>
              <a:lnTo>
                <a:pt x="45720" y="1040106"/>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117F7D2-E6D2-445A-AD2D-62E8B3A4E82A}">
      <dsp:nvSpPr>
        <dsp:cNvPr id="0" name=""/>
        <dsp:cNvSpPr/>
      </dsp:nvSpPr>
      <dsp:spPr>
        <a:xfrm>
          <a:off x="1539071" y="508419"/>
          <a:ext cx="2960976" cy="514088"/>
        </a:xfrm>
        <a:custGeom>
          <a:avLst/>
          <a:gdLst/>
          <a:ahLst/>
          <a:cxnLst/>
          <a:rect l="0" t="0" r="0" b="0"/>
          <a:pathLst>
            <a:path>
              <a:moveTo>
                <a:pt x="2960976" y="0"/>
              </a:moveTo>
              <a:lnTo>
                <a:pt x="2960976" y="359435"/>
              </a:lnTo>
              <a:lnTo>
                <a:pt x="0" y="359435"/>
              </a:lnTo>
              <a:lnTo>
                <a:pt x="0" y="514088"/>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A920541-7158-466C-8861-091B72016E16}">
      <dsp:nvSpPr>
        <dsp:cNvPr id="0" name=""/>
        <dsp:cNvSpPr/>
      </dsp:nvSpPr>
      <dsp:spPr>
        <a:xfrm>
          <a:off x="1982711" y="108376"/>
          <a:ext cx="5034672" cy="40004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lv-LV" sz="2400" kern="1200"/>
            <a:t>JAUNIEŠU RADĪTAS SEKSUĀLAS BILDES</a:t>
          </a:r>
        </a:p>
      </dsp:txBody>
      <dsp:txXfrm>
        <a:off x="1982711" y="108376"/>
        <a:ext cx="5034672" cy="400042"/>
      </dsp:txXfrm>
    </dsp:sp>
    <dsp:sp modelId="{9CB0A366-065B-410D-A8A2-23F8C7AFF6E7}">
      <dsp:nvSpPr>
        <dsp:cNvPr id="0" name=""/>
        <dsp:cNvSpPr/>
      </dsp:nvSpPr>
      <dsp:spPr>
        <a:xfrm>
          <a:off x="802629" y="1022507"/>
          <a:ext cx="1472884" cy="73644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ATBILDĪBU PASTIPRINOŠS</a:t>
          </a:r>
          <a:r>
            <a:rPr lang="lv-LV" sz="1300" kern="1200"/>
            <a:t> </a:t>
          </a:r>
        </a:p>
      </dsp:txBody>
      <dsp:txXfrm>
        <a:off x="802629" y="1022507"/>
        <a:ext cx="1472884" cy="736442"/>
      </dsp:txXfrm>
    </dsp:sp>
    <dsp:sp modelId="{923409D1-8C70-49AF-BDD2-7B39FCB7CCCA}">
      <dsp:nvSpPr>
        <dsp:cNvPr id="0" name=""/>
        <dsp:cNvSpPr/>
      </dsp:nvSpPr>
      <dsp:spPr>
        <a:xfrm>
          <a:off x="0" y="2430835"/>
          <a:ext cx="1472884" cy="73644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lv-LV" sz="1800" kern="1200"/>
            <a:t>IR IESAISTĪTI PIEAUGUŠIE</a:t>
          </a:r>
        </a:p>
      </dsp:txBody>
      <dsp:txXfrm>
        <a:off x="0" y="2430835"/>
        <a:ext cx="1472884" cy="736442"/>
      </dsp:txXfrm>
    </dsp:sp>
    <dsp:sp modelId="{063B2A9A-CDAF-4C45-A262-4C0826B49AB2}">
      <dsp:nvSpPr>
        <dsp:cNvPr id="0" name=""/>
        <dsp:cNvSpPr/>
      </dsp:nvSpPr>
      <dsp:spPr>
        <a:xfrm>
          <a:off x="1801937" y="2428376"/>
          <a:ext cx="1472884" cy="73644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lv-LV" sz="1800" kern="1200"/>
            <a:t>TIKAI STARP JAUNIEŠIEM</a:t>
          </a:r>
        </a:p>
      </dsp:txBody>
      <dsp:txXfrm>
        <a:off x="1801937" y="2428376"/>
        <a:ext cx="1472884" cy="736442"/>
      </dsp:txXfrm>
    </dsp:sp>
    <dsp:sp modelId="{C55EACF9-59FB-4D5C-9A0B-C567F2EB0A88}">
      <dsp:nvSpPr>
        <dsp:cNvPr id="0" name=""/>
        <dsp:cNvSpPr/>
      </dsp:nvSpPr>
      <dsp:spPr>
        <a:xfrm>
          <a:off x="613820" y="3602935"/>
          <a:ext cx="1868383" cy="73644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lv-LV" sz="1800" kern="1200"/>
            <a:t>AR MĒRĶI KAITĒT </a:t>
          </a:r>
        </a:p>
      </dsp:txBody>
      <dsp:txXfrm>
        <a:off x="613820" y="3602935"/>
        <a:ext cx="1868383" cy="736442"/>
      </dsp:txXfrm>
    </dsp:sp>
    <dsp:sp modelId="{6B4C4C00-9C34-4C4C-B761-FFC731667F93}">
      <dsp:nvSpPr>
        <dsp:cNvPr id="0" name=""/>
        <dsp:cNvSpPr/>
      </dsp:nvSpPr>
      <dsp:spPr>
        <a:xfrm>
          <a:off x="2912830" y="3613915"/>
          <a:ext cx="2010767" cy="73644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lv-LV" sz="1600" kern="1200"/>
            <a:t>N</a:t>
          </a:r>
          <a:r>
            <a:rPr lang="en-US" sz="1600" kern="1200"/>
            <a:t>EAPDOMĪGA</a:t>
          </a:r>
          <a:r>
            <a:rPr lang="lv-LV" sz="1600" kern="1200"/>
            <a:t> LIETOŠANA, KAS RADĪJUSI KAITĒJUMU</a:t>
          </a:r>
        </a:p>
      </dsp:txBody>
      <dsp:txXfrm>
        <a:off x="2912830" y="3613915"/>
        <a:ext cx="2010767" cy="736442"/>
      </dsp:txXfrm>
    </dsp:sp>
    <dsp:sp modelId="{8F806E6F-F57A-42AF-B210-EB24002292C5}">
      <dsp:nvSpPr>
        <dsp:cNvPr id="0" name=""/>
        <dsp:cNvSpPr/>
      </dsp:nvSpPr>
      <dsp:spPr>
        <a:xfrm>
          <a:off x="5561136" y="1039909"/>
          <a:ext cx="2101776" cy="73644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lv-LV" sz="1800" kern="1200"/>
            <a:t>EKSPERMENTĒJO</a:t>
          </a:r>
          <a:r>
            <a:rPr lang="en-US" sz="1800" kern="1200"/>
            <a:t>ŠS</a:t>
          </a:r>
          <a:endParaRPr lang="lv-LV" sz="1800" kern="1200"/>
        </a:p>
      </dsp:txBody>
      <dsp:txXfrm>
        <a:off x="5561136" y="1039909"/>
        <a:ext cx="2101776" cy="736442"/>
      </dsp:txXfrm>
    </dsp:sp>
    <dsp:sp modelId="{E78EB214-FB9A-49E2-AF17-65C28AAC5C08}">
      <dsp:nvSpPr>
        <dsp:cNvPr id="0" name=""/>
        <dsp:cNvSpPr/>
      </dsp:nvSpPr>
      <dsp:spPr>
        <a:xfrm>
          <a:off x="4193017" y="2402976"/>
          <a:ext cx="1472884" cy="73644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lv-LV" sz="1800" kern="1200"/>
            <a:t>ROMANTISKA</a:t>
          </a:r>
        </a:p>
      </dsp:txBody>
      <dsp:txXfrm>
        <a:off x="4193017" y="2402976"/>
        <a:ext cx="1472884" cy="736442"/>
      </dsp:txXfrm>
    </dsp:sp>
    <dsp:sp modelId="{01572FDF-84E6-4B61-8167-8ABA0816E9CB}">
      <dsp:nvSpPr>
        <dsp:cNvPr id="0" name=""/>
        <dsp:cNvSpPr/>
      </dsp:nvSpPr>
      <dsp:spPr>
        <a:xfrm>
          <a:off x="5860647" y="2294866"/>
          <a:ext cx="1593764" cy="97470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lv-LV" sz="1800" kern="1200"/>
            <a:t>MEKLĒJOT SEKSUĀLU UZMANĪBU</a:t>
          </a:r>
        </a:p>
      </dsp:txBody>
      <dsp:txXfrm>
        <a:off x="5860647" y="2294866"/>
        <a:ext cx="1593764" cy="974703"/>
      </dsp:txXfrm>
    </dsp:sp>
    <dsp:sp modelId="{0AD71AA9-92DB-48E8-8BF5-9427BC3F46DF}">
      <dsp:nvSpPr>
        <dsp:cNvPr id="0" name=""/>
        <dsp:cNvSpPr/>
      </dsp:nvSpPr>
      <dsp:spPr>
        <a:xfrm>
          <a:off x="7679365" y="2382237"/>
          <a:ext cx="1472884" cy="73644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lv-LV" sz="1800" kern="1200"/>
            <a:t>CITA</a:t>
          </a:r>
        </a:p>
      </dsp:txBody>
      <dsp:txXfrm>
        <a:off x="7679365" y="2382237"/>
        <a:ext cx="1472884" cy="736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792A9-8B7D-4622-9CCD-A985B6A250FC}">
      <dsp:nvSpPr>
        <dsp:cNvPr id="0" name=""/>
        <dsp:cNvSpPr/>
      </dsp:nvSpPr>
      <dsp:spPr>
        <a:xfrm>
          <a:off x="4341880" y="3031650"/>
          <a:ext cx="3976456" cy="273607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lv-LV" sz="1600" b="0" kern="1200" noProof="0" dirty="0">
              <a:latin typeface="+mn-lt"/>
            </a:rPr>
            <a:t>Emociju regulācijas grūtības, kauns, vaina, bailes</a:t>
          </a:r>
        </a:p>
        <a:p>
          <a:pPr marL="171450" lvl="1" indent="-171450" algn="l" defTabSz="711200">
            <a:lnSpc>
              <a:spcPct val="90000"/>
            </a:lnSpc>
            <a:spcBef>
              <a:spcPct val="0"/>
            </a:spcBef>
            <a:spcAft>
              <a:spcPct val="15000"/>
            </a:spcAft>
            <a:buChar char="•"/>
          </a:pPr>
          <a:r>
            <a:rPr lang="lv-LV" sz="1600" b="0" kern="1200" noProof="0" dirty="0">
              <a:latin typeface="+mn-lt"/>
            </a:rPr>
            <a:t>Depresijas iezīmes</a:t>
          </a:r>
        </a:p>
        <a:p>
          <a:pPr marL="171450" lvl="1" indent="-171450" algn="l" defTabSz="711200">
            <a:lnSpc>
              <a:spcPct val="90000"/>
            </a:lnSpc>
            <a:spcBef>
              <a:spcPct val="0"/>
            </a:spcBef>
            <a:spcAft>
              <a:spcPct val="15000"/>
            </a:spcAft>
            <a:buChar char="•"/>
          </a:pPr>
          <a:r>
            <a:rPr lang="lv-LV" sz="1600" b="0" kern="1200" noProof="0" dirty="0">
              <a:latin typeface="+mn-lt"/>
            </a:rPr>
            <a:t>Zems pašvērtējums</a:t>
          </a:r>
        </a:p>
        <a:p>
          <a:pPr marL="171450" lvl="1" indent="-171450" algn="l" defTabSz="711200">
            <a:lnSpc>
              <a:spcPct val="90000"/>
            </a:lnSpc>
            <a:spcBef>
              <a:spcPct val="0"/>
            </a:spcBef>
            <a:spcAft>
              <a:spcPct val="15000"/>
            </a:spcAft>
            <a:buChar char="•"/>
          </a:pPr>
          <a:r>
            <a:rPr lang="lv-LV" sz="1600" b="0" kern="1200" noProof="0" dirty="0">
              <a:latin typeface="+mn-lt"/>
            </a:rPr>
            <a:t>Pasivitāte, nejūtīgums</a:t>
          </a:r>
        </a:p>
        <a:p>
          <a:pPr marL="171450" lvl="1" indent="-171450" algn="l" defTabSz="711200">
            <a:lnSpc>
              <a:spcPct val="90000"/>
            </a:lnSpc>
            <a:spcBef>
              <a:spcPct val="0"/>
            </a:spcBef>
            <a:spcAft>
              <a:spcPct val="15000"/>
            </a:spcAft>
            <a:buChar char="•"/>
          </a:pPr>
          <a:r>
            <a:rPr lang="lv-LV" sz="1600" b="0" kern="1200" noProof="0" dirty="0">
              <a:latin typeface="+mn-lt"/>
            </a:rPr>
            <a:t>Dusmu/baiļu “lēkmes”</a:t>
          </a:r>
        </a:p>
        <a:p>
          <a:pPr marL="171450" lvl="1" indent="-171450" algn="l" defTabSz="711200">
            <a:lnSpc>
              <a:spcPct val="90000"/>
            </a:lnSpc>
            <a:spcBef>
              <a:spcPct val="0"/>
            </a:spcBef>
            <a:spcAft>
              <a:spcPct val="15000"/>
            </a:spcAft>
            <a:buChar char="•"/>
          </a:pPr>
          <a:r>
            <a:rPr lang="lv-LV" sz="1600" b="0" kern="1200" noProof="0" dirty="0">
              <a:latin typeface="+mn-lt"/>
            </a:rPr>
            <a:t>Pēctraumas stresa sindroms</a:t>
          </a:r>
        </a:p>
      </dsp:txBody>
      <dsp:txXfrm>
        <a:off x="5594920" y="3775772"/>
        <a:ext cx="2663313" cy="1931852"/>
      </dsp:txXfrm>
    </dsp:sp>
    <dsp:sp modelId="{36F16B80-3C30-46B4-9E0D-B39927100A59}">
      <dsp:nvSpPr>
        <dsp:cNvPr id="0" name=""/>
        <dsp:cNvSpPr/>
      </dsp:nvSpPr>
      <dsp:spPr>
        <a:xfrm>
          <a:off x="-185947" y="3058719"/>
          <a:ext cx="4031993" cy="273600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lv-LV" sz="1600" b="0" kern="1200" noProof="0" dirty="0">
              <a:latin typeface="+mn-lt"/>
            </a:rPr>
            <a:t>Koncentrēšanās un atmiņas traucējumi</a:t>
          </a:r>
        </a:p>
        <a:p>
          <a:pPr marL="171450" lvl="1" indent="-171450" algn="l" defTabSz="711200">
            <a:lnSpc>
              <a:spcPct val="90000"/>
            </a:lnSpc>
            <a:spcBef>
              <a:spcPct val="0"/>
            </a:spcBef>
            <a:spcAft>
              <a:spcPct val="15000"/>
            </a:spcAft>
            <a:buChar char="•"/>
          </a:pPr>
          <a:r>
            <a:rPr lang="lv-LV" sz="1600" b="0" kern="1200" noProof="0" dirty="0">
              <a:latin typeface="+mn-lt"/>
            </a:rPr>
            <a:t>Runas traucējumi</a:t>
          </a:r>
        </a:p>
        <a:p>
          <a:pPr marL="171450" lvl="1" indent="-171450" algn="l" defTabSz="711200">
            <a:lnSpc>
              <a:spcPct val="90000"/>
            </a:lnSpc>
            <a:spcBef>
              <a:spcPct val="0"/>
            </a:spcBef>
            <a:spcAft>
              <a:spcPct val="15000"/>
            </a:spcAft>
            <a:buChar char="•"/>
          </a:pPr>
          <a:r>
            <a:rPr lang="lv-LV" sz="1600" b="0" kern="1200" noProof="0" dirty="0">
              <a:latin typeface="+mn-lt"/>
            </a:rPr>
            <a:t>Izmainīti priekšstati/kognitīvi izkropļojumi</a:t>
          </a:r>
        </a:p>
        <a:p>
          <a:pPr marL="171450" lvl="1" indent="-171450" algn="l" defTabSz="711200">
            <a:lnSpc>
              <a:spcPct val="90000"/>
            </a:lnSpc>
            <a:spcBef>
              <a:spcPct val="0"/>
            </a:spcBef>
            <a:spcAft>
              <a:spcPct val="15000"/>
            </a:spcAft>
            <a:buChar char="•"/>
          </a:pPr>
          <a:r>
            <a:rPr lang="lv-LV" sz="1600" b="0" kern="1200" noProof="0" dirty="0">
              <a:latin typeface="+mn-lt"/>
            </a:rPr>
            <a:t>Zemākas sekmes</a:t>
          </a:r>
        </a:p>
        <a:p>
          <a:pPr marL="171450" lvl="1" indent="-171450" algn="l" defTabSz="711200">
            <a:lnSpc>
              <a:spcPct val="90000"/>
            </a:lnSpc>
            <a:spcBef>
              <a:spcPct val="0"/>
            </a:spcBef>
            <a:spcAft>
              <a:spcPct val="15000"/>
            </a:spcAft>
            <a:buChar char="•"/>
          </a:pPr>
          <a:r>
            <a:rPr lang="lv-LV" sz="1600" b="0" kern="1200" noProof="0" dirty="0">
              <a:latin typeface="+mn-lt"/>
            </a:rPr>
            <a:t>Suicidālas domas</a:t>
          </a:r>
        </a:p>
      </dsp:txBody>
      <dsp:txXfrm>
        <a:off x="-125846" y="3802820"/>
        <a:ext cx="2702193" cy="1931798"/>
      </dsp:txXfrm>
    </dsp:sp>
    <dsp:sp modelId="{7D936306-A071-43B7-A4C9-AB2C4760C0DB}">
      <dsp:nvSpPr>
        <dsp:cNvPr id="0" name=""/>
        <dsp:cNvSpPr/>
      </dsp:nvSpPr>
      <dsp:spPr>
        <a:xfrm>
          <a:off x="4300348" y="189893"/>
          <a:ext cx="4039168" cy="2740803"/>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lv-LV" sz="1600" b="0" kern="1200" noProof="0" dirty="0">
              <a:latin typeface="+mn-lt"/>
            </a:rPr>
            <a:t>Neuzticēšanās</a:t>
          </a:r>
        </a:p>
        <a:p>
          <a:pPr marL="171450" lvl="1" indent="-171450" algn="l" defTabSz="711200">
            <a:lnSpc>
              <a:spcPct val="90000"/>
            </a:lnSpc>
            <a:spcBef>
              <a:spcPct val="0"/>
            </a:spcBef>
            <a:spcAft>
              <a:spcPct val="15000"/>
            </a:spcAft>
            <a:buChar char="•"/>
          </a:pPr>
          <a:r>
            <a:rPr lang="lv-LV" sz="1600" b="0" kern="1200" noProof="0" dirty="0">
              <a:latin typeface="+mn-lt"/>
            </a:rPr>
            <a:t>Izolēšanās</a:t>
          </a:r>
        </a:p>
        <a:p>
          <a:pPr marL="171450" lvl="1" indent="-171450" algn="l" defTabSz="711200">
            <a:lnSpc>
              <a:spcPct val="90000"/>
            </a:lnSpc>
            <a:spcBef>
              <a:spcPct val="0"/>
            </a:spcBef>
            <a:spcAft>
              <a:spcPct val="15000"/>
            </a:spcAft>
            <a:buChar char="•"/>
          </a:pPr>
          <a:r>
            <a:rPr lang="lv-LV" sz="1600" b="0" kern="1200" noProof="0" dirty="0">
              <a:latin typeface="+mn-lt"/>
            </a:rPr>
            <a:t>Ātra pieķeršanās</a:t>
          </a:r>
        </a:p>
        <a:p>
          <a:pPr marL="171450" lvl="1" indent="-171450" algn="l" defTabSz="711200">
            <a:lnSpc>
              <a:spcPct val="90000"/>
            </a:lnSpc>
            <a:spcBef>
              <a:spcPct val="0"/>
            </a:spcBef>
            <a:spcAft>
              <a:spcPct val="15000"/>
            </a:spcAft>
            <a:buChar char="•"/>
          </a:pPr>
          <a:r>
            <a:rPr lang="lv-LV" sz="1600" b="0" kern="1200" noProof="0" dirty="0">
              <a:latin typeface="+mn-lt"/>
            </a:rPr>
            <a:t>Nespēja veidot un noturēt attiecības</a:t>
          </a:r>
        </a:p>
        <a:p>
          <a:pPr marL="171450" lvl="1" indent="-171450" algn="l" defTabSz="711200">
            <a:lnSpc>
              <a:spcPct val="90000"/>
            </a:lnSpc>
            <a:spcBef>
              <a:spcPct val="0"/>
            </a:spcBef>
            <a:spcAft>
              <a:spcPct val="15000"/>
            </a:spcAft>
            <a:buChar char="•"/>
          </a:pPr>
          <a:r>
            <a:rPr lang="lv-LV" sz="1600" b="0" kern="1200" noProof="0" dirty="0">
              <a:latin typeface="+mn-lt"/>
            </a:rPr>
            <a:t>Konflikti</a:t>
          </a:r>
        </a:p>
      </dsp:txBody>
      <dsp:txXfrm>
        <a:off x="5572305" y="250100"/>
        <a:ext cx="2707003" cy="1935188"/>
      </dsp:txXfrm>
    </dsp:sp>
    <dsp:sp modelId="{E360F693-6191-4369-B4CF-BADBA77C0634}">
      <dsp:nvSpPr>
        <dsp:cNvPr id="0" name=""/>
        <dsp:cNvSpPr/>
      </dsp:nvSpPr>
      <dsp:spPr>
        <a:xfrm>
          <a:off x="-238271" y="242329"/>
          <a:ext cx="4039078" cy="274027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100000"/>
            </a:lnSpc>
            <a:spcBef>
              <a:spcPct val="0"/>
            </a:spcBef>
            <a:spcAft>
              <a:spcPct val="15000"/>
            </a:spcAft>
            <a:buChar char="•"/>
          </a:pPr>
          <a:r>
            <a:rPr lang="lv-LV" sz="1600" b="0" kern="1200" noProof="0" dirty="0">
              <a:latin typeface="+mn-lt"/>
            </a:rPr>
            <a:t>Agresija</a:t>
          </a:r>
        </a:p>
        <a:p>
          <a:pPr marL="171450" lvl="1" indent="-171450" algn="l" defTabSz="711200">
            <a:lnSpc>
              <a:spcPct val="100000"/>
            </a:lnSpc>
            <a:spcBef>
              <a:spcPct val="0"/>
            </a:spcBef>
            <a:spcAft>
              <a:spcPct val="15000"/>
            </a:spcAft>
            <a:buChar char="•"/>
          </a:pPr>
          <a:r>
            <a:rPr lang="lv-LV" sz="1600" b="0" kern="1200" noProof="0" dirty="0">
              <a:latin typeface="+mn-lt"/>
            </a:rPr>
            <a:t>Pasivitāte</a:t>
          </a:r>
        </a:p>
        <a:p>
          <a:pPr marL="171450" lvl="1" indent="-171450" algn="l" defTabSz="711200">
            <a:lnSpc>
              <a:spcPct val="100000"/>
            </a:lnSpc>
            <a:spcBef>
              <a:spcPct val="0"/>
            </a:spcBef>
            <a:spcAft>
              <a:spcPct val="15000"/>
            </a:spcAft>
            <a:buChar char="•"/>
          </a:pPr>
          <a:r>
            <a:rPr lang="lv-LV" sz="1600" b="0" kern="1200" noProof="0" dirty="0">
              <a:latin typeface="+mn-lt"/>
            </a:rPr>
            <a:t>Izvairīšanās</a:t>
          </a:r>
        </a:p>
        <a:p>
          <a:pPr marL="171450" lvl="1" indent="-171450" algn="l" defTabSz="711200">
            <a:lnSpc>
              <a:spcPct val="100000"/>
            </a:lnSpc>
            <a:spcBef>
              <a:spcPct val="0"/>
            </a:spcBef>
            <a:spcAft>
              <a:spcPct val="15000"/>
            </a:spcAft>
            <a:buChar char="•"/>
          </a:pPr>
          <a:r>
            <a:rPr lang="lv-LV" sz="1600" b="0" kern="1200" noProof="0" dirty="0">
              <a:latin typeface="+mn-lt"/>
            </a:rPr>
            <a:t>Pašdestrukcija</a:t>
          </a:r>
        </a:p>
        <a:p>
          <a:pPr marL="171450" lvl="1" indent="-171450" algn="l" defTabSz="711200">
            <a:lnSpc>
              <a:spcPct val="100000"/>
            </a:lnSpc>
            <a:spcBef>
              <a:spcPct val="0"/>
            </a:spcBef>
            <a:spcAft>
              <a:spcPct val="15000"/>
            </a:spcAft>
            <a:buChar char="•"/>
          </a:pPr>
          <a:r>
            <a:rPr lang="lv-LV" sz="1600" b="0" kern="1200" noProof="0" dirty="0">
              <a:latin typeface="+mn-lt"/>
            </a:rPr>
            <a:t>Atkarības </a:t>
          </a:r>
          <a:r>
            <a:rPr lang="lv-LV" sz="1600" b="0" kern="1200" noProof="0" dirty="0">
              <a:latin typeface="Poppins" panose="00000500000000000000" pitchFamily="2" charset="0"/>
              <a:cs typeface="Poppins" panose="00000500000000000000" pitchFamily="2" charset="0"/>
            </a:rPr>
            <a:t>vielas</a:t>
          </a:r>
        </a:p>
        <a:p>
          <a:pPr marL="171450" lvl="1" indent="-171450" algn="l" defTabSz="711200">
            <a:lnSpc>
              <a:spcPct val="100000"/>
            </a:lnSpc>
            <a:spcBef>
              <a:spcPct val="0"/>
            </a:spcBef>
            <a:spcAft>
              <a:spcPct val="15000"/>
            </a:spcAft>
            <a:buChar char="•"/>
          </a:pPr>
          <a:r>
            <a:rPr lang="lv-LV" sz="1600" b="0" kern="1200" noProof="0" dirty="0">
              <a:latin typeface="+mn-lt"/>
            </a:rPr>
            <a:t>Seksualizēta uzvedība</a:t>
          </a:r>
        </a:p>
        <a:p>
          <a:pPr marL="171450" lvl="1" indent="-171450" algn="l" defTabSz="711200">
            <a:lnSpc>
              <a:spcPct val="100000"/>
            </a:lnSpc>
            <a:spcBef>
              <a:spcPct val="0"/>
            </a:spcBef>
            <a:spcAft>
              <a:spcPct val="15000"/>
            </a:spcAft>
            <a:buChar char="•"/>
          </a:pPr>
          <a:r>
            <a:rPr lang="lv-LV" sz="1600" b="0" kern="1200" noProof="0" dirty="0">
              <a:latin typeface="+mn-lt"/>
            </a:rPr>
            <a:t>Fiziskie simptomi (miega, ēšanas traucējumi u.c.)</a:t>
          </a:r>
        </a:p>
        <a:p>
          <a:pPr marL="171450" lvl="1" indent="-171450" algn="l" defTabSz="711200">
            <a:lnSpc>
              <a:spcPct val="100000"/>
            </a:lnSpc>
            <a:spcBef>
              <a:spcPct val="0"/>
            </a:spcBef>
            <a:spcAft>
              <a:spcPct val="15000"/>
            </a:spcAft>
            <a:buChar char="•"/>
          </a:pPr>
          <a:r>
            <a:rPr lang="lv-LV" sz="1600" b="0" kern="1200" noProof="0" dirty="0">
              <a:latin typeface="+mn-lt"/>
            </a:rPr>
            <a:t>Uzvedas kā jaunāks</a:t>
          </a:r>
        </a:p>
      </dsp:txBody>
      <dsp:txXfrm>
        <a:off x="-178076" y="302524"/>
        <a:ext cx="2706964" cy="1934818"/>
      </dsp:txXfrm>
    </dsp:sp>
    <dsp:sp modelId="{A6672F6B-5D32-4F80-9C1A-D5401488C323}">
      <dsp:nvSpPr>
        <dsp:cNvPr id="0" name=""/>
        <dsp:cNvSpPr/>
      </dsp:nvSpPr>
      <dsp:spPr>
        <a:xfrm>
          <a:off x="2288275" y="1128546"/>
          <a:ext cx="1708208" cy="1611561"/>
        </a:xfrm>
        <a:prstGeom prst="pieWedg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lv-LV" sz="1600" b="0" kern="1200" noProof="0">
              <a:latin typeface="+mn-lt"/>
            </a:rPr>
            <a:t>Uzvedības izmaiņas</a:t>
          </a:r>
          <a:endParaRPr lang="lv-LV" sz="1600" b="0" kern="1200" noProof="0" dirty="0">
            <a:latin typeface="+mn-lt"/>
          </a:endParaRPr>
        </a:p>
      </dsp:txBody>
      <dsp:txXfrm>
        <a:off x="2788598" y="1600561"/>
        <a:ext cx="1207885" cy="1139546"/>
      </dsp:txXfrm>
    </dsp:sp>
    <dsp:sp modelId="{E5211989-219D-4530-8B0F-FCA8E445D5E3}">
      <dsp:nvSpPr>
        <dsp:cNvPr id="0" name=""/>
        <dsp:cNvSpPr/>
      </dsp:nvSpPr>
      <dsp:spPr>
        <a:xfrm rot="5400000">
          <a:off x="4073132" y="1137637"/>
          <a:ext cx="1594589" cy="1625217"/>
        </a:xfrm>
        <a:prstGeom prst="pieWedg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lv-LV" sz="1800" b="0" kern="1200" noProof="0">
              <a:latin typeface="+mn-lt"/>
            </a:rPr>
            <a:t>Sociālā sfēra</a:t>
          </a:r>
          <a:endParaRPr lang="lv-LV" sz="1800" b="0" kern="1200" noProof="0" dirty="0">
            <a:latin typeface="+mn-lt"/>
          </a:endParaRPr>
        </a:p>
      </dsp:txBody>
      <dsp:txXfrm rot="-5400000">
        <a:off x="4057819" y="1619995"/>
        <a:ext cx="1149202" cy="1127545"/>
      </dsp:txXfrm>
    </dsp:sp>
    <dsp:sp modelId="{884427A4-0471-48EE-9AD1-9E06B1420D88}">
      <dsp:nvSpPr>
        <dsp:cNvPr id="0" name=""/>
        <dsp:cNvSpPr/>
      </dsp:nvSpPr>
      <dsp:spPr>
        <a:xfrm rot="10800000">
          <a:off x="4001101" y="2845436"/>
          <a:ext cx="1682395" cy="1560672"/>
        </a:xfrm>
        <a:prstGeom prst="pieWedg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lv-LV" sz="1600" b="0" kern="1200" noProof="0">
              <a:latin typeface="+mn-lt"/>
            </a:rPr>
            <a:t>Emocionālā sfēra</a:t>
          </a:r>
          <a:endParaRPr lang="lv-LV" sz="1600" b="0" kern="1200" noProof="0" dirty="0">
            <a:latin typeface="+mn-lt"/>
          </a:endParaRPr>
        </a:p>
      </dsp:txBody>
      <dsp:txXfrm rot="10800000">
        <a:off x="4001101" y="2845436"/>
        <a:ext cx="1189633" cy="1103562"/>
      </dsp:txXfrm>
    </dsp:sp>
    <dsp:sp modelId="{07038DA8-53B7-47CF-8B44-60388B23CCFE}">
      <dsp:nvSpPr>
        <dsp:cNvPr id="0" name=""/>
        <dsp:cNvSpPr/>
      </dsp:nvSpPr>
      <dsp:spPr>
        <a:xfrm rot="16200000">
          <a:off x="2363123" y="2801823"/>
          <a:ext cx="1558514" cy="1613903"/>
        </a:xfrm>
        <a:prstGeom prst="pieWedg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lv-LV" sz="1800" b="0" kern="1200" noProof="0">
              <a:latin typeface="+mn-lt"/>
            </a:rPr>
            <a:t>Kognitīvā sfēra</a:t>
          </a:r>
          <a:endParaRPr lang="lv-LV" sz="1800" b="0" kern="1200" noProof="0" dirty="0">
            <a:latin typeface="+mn-lt"/>
          </a:endParaRPr>
        </a:p>
      </dsp:txBody>
      <dsp:txXfrm rot="5400000">
        <a:off x="2808130" y="2829518"/>
        <a:ext cx="1141202" cy="1102036"/>
      </dsp:txXfrm>
    </dsp:sp>
    <dsp:sp modelId="{126ED8EF-0F13-4D1A-870D-9B38B8E42806}">
      <dsp:nvSpPr>
        <dsp:cNvPr id="0" name=""/>
        <dsp:cNvSpPr/>
      </dsp:nvSpPr>
      <dsp:spPr>
        <a:xfrm>
          <a:off x="3657807" y="2603836"/>
          <a:ext cx="618148" cy="630163"/>
        </a:xfrm>
        <a:prstGeom prst="circular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6CB9D7C-1F47-4DFA-94E9-1EDCB30D7599}">
      <dsp:nvSpPr>
        <dsp:cNvPr id="0" name=""/>
        <dsp:cNvSpPr/>
      </dsp:nvSpPr>
      <dsp:spPr>
        <a:xfrm rot="10800000">
          <a:off x="3657802" y="2504411"/>
          <a:ext cx="618158" cy="630163"/>
        </a:xfrm>
        <a:prstGeom prst="circular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50FD9-E4CF-4636-82C8-155826647DE4}">
      <dsp:nvSpPr>
        <dsp:cNvPr id="0" name=""/>
        <dsp:cNvSpPr/>
      </dsp:nvSpPr>
      <dsp:spPr>
        <a:xfrm>
          <a:off x="126043" y="62455"/>
          <a:ext cx="2601284" cy="15607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err="1"/>
            <a:t>Mobings</a:t>
          </a:r>
          <a:endParaRPr lang="en-US" sz="4000" kern="1200" dirty="0"/>
        </a:p>
      </dsp:txBody>
      <dsp:txXfrm>
        <a:off x="126043" y="62455"/>
        <a:ext cx="2601284" cy="1560770"/>
      </dsp:txXfrm>
    </dsp:sp>
    <dsp:sp modelId="{44F9B23D-6E78-4E7E-875B-9EEF165C2B09}">
      <dsp:nvSpPr>
        <dsp:cNvPr id="0" name=""/>
        <dsp:cNvSpPr/>
      </dsp:nvSpPr>
      <dsp:spPr>
        <a:xfrm>
          <a:off x="2829359" y="615505"/>
          <a:ext cx="2601284" cy="15607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err="1"/>
            <a:t>Ņirgāšanās</a:t>
          </a:r>
          <a:endParaRPr lang="en-US" sz="4000" kern="1200" dirty="0"/>
        </a:p>
      </dsp:txBody>
      <dsp:txXfrm>
        <a:off x="2829359" y="615505"/>
        <a:ext cx="2601284" cy="1560770"/>
      </dsp:txXfrm>
    </dsp:sp>
    <dsp:sp modelId="{A23014EB-D0FD-4585-AF2E-AD2CE7A23525}">
      <dsp:nvSpPr>
        <dsp:cNvPr id="0" name=""/>
        <dsp:cNvSpPr/>
      </dsp:nvSpPr>
      <dsp:spPr>
        <a:xfrm>
          <a:off x="5547234" y="1462259"/>
          <a:ext cx="2601284" cy="15607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err="1"/>
            <a:t>Bulings</a:t>
          </a:r>
          <a:endParaRPr lang="en-US" sz="4000" kern="1200" dirty="0"/>
        </a:p>
      </dsp:txBody>
      <dsp:txXfrm>
        <a:off x="5547234" y="1462259"/>
        <a:ext cx="2601284" cy="1560770"/>
      </dsp:txXfrm>
    </dsp:sp>
    <dsp:sp modelId="{235A6B9B-75CF-4CDB-B53B-45209DD347C2}">
      <dsp:nvSpPr>
        <dsp:cNvPr id="0" name=""/>
        <dsp:cNvSpPr/>
      </dsp:nvSpPr>
      <dsp:spPr>
        <a:xfrm>
          <a:off x="8245334" y="2261530"/>
          <a:ext cx="2601284" cy="15607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err="1"/>
            <a:t>u.c.</a:t>
          </a:r>
          <a:endParaRPr lang="en-US" sz="4000" kern="1200" dirty="0"/>
        </a:p>
      </dsp:txBody>
      <dsp:txXfrm>
        <a:off x="8245334" y="2261530"/>
        <a:ext cx="2601284" cy="15607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6E75B-9063-46FF-B5EF-C32B180656E2}">
      <dsp:nvSpPr>
        <dsp:cNvPr id="0" name=""/>
        <dsp:cNvSpPr/>
      </dsp:nvSpPr>
      <dsp:spPr>
        <a:xfrm>
          <a:off x="1254608" y="204040"/>
          <a:ext cx="2636829" cy="2636829"/>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v-LV" sz="2000" kern="1200" dirty="0"/>
            <a:t>Biežums</a:t>
          </a:r>
          <a:endParaRPr lang="en-US" sz="2000" kern="1200" dirty="0"/>
        </a:p>
      </dsp:txBody>
      <dsp:txXfrm>
        <a:off x="2644280" y="762797"/>
        <a:ext cx="941724" cy="784770"/>
      </dsp:txXfrm>
    </dsp:sp>
    <dsp:sp modelId="{CE93B4BB-DDDE-4B03-BA37-1FB0B268DB4F}">
      <dsp:nvSpPr>
        <dsp:cNvPr id="0" name=""/>
        <dsp:cNvSpPr/>
      </dsp:nvSpPr>
      <dsp:spPr>
        <a:xfrm>
          <a:off x="1200302" y="298212"/>
          <a:ext cx="2636829" cy="2636829"/>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v-LV" sz="2000" kern="1200" dirty="0"/>
            <a:t>Pārspēks</a:t>
          </a:r>
          <a:endParaRPr lang="en-US" sz="2000" kern="1200" dirty="0"/>
        </a:p>
      </dsp:txBody>
      <dsp:txXfrm>
        <a:off x="1828119" y="2009013"/>
        <a:ext cx="1412587" cy="690598"/>
      </dsp:txXfrm>
    </dsp:sp>
    <dsp:sp modelId="{9DCC987C-12D9-4821-B995-CBE48A7AEC41}">
      <dsp:nvSpPr>
        <dsp:cNvPr id="0" name=""/>
        <dsp:cNvSpPr/>
      </dsp:nvSpPr>
      <dsp:spPr>
        <a:xfrm>
          <a:off x="1145996" y="204040"/>
          <a:ext cx="2636829" cy="2636829"/>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v-LV" sz="2000" kern="1200" dirty="0"/>
            <a:t>Tīšums</a:t>
          </a:r>
          <a:endParaRPr lang="en-US" sz="2000" kern="1200" dirty="0"/>
        </a:p>
      </dsp:txBody>
      <dsp:txXfrm>
        <a:off x="1451429" y="762797"/>
        <a:ext cx="941724" cy="784770"/>
      </dsp:txXfrm>
    </dsp:sp>
    <dsp:sp modelId="{E6152A28-9E24-4B7A-809C-DA62551B2983}">
      <dsp:nvSpPr>
        <dsp:cNvPr id="0" name=""/>
        <dsp:cNvSpPr/>
      </dsp:nvSpPr>
      <dsp:spPr>
        <a:xfrm>
          <a:off x="1091594" y="40808"/>
          <a:ext cx="2963294" cy="2963294"/>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396FDD-C12B-4D12-98FC-22157161117A}">
      <dsp:nvSpPr>
        <dsp:cNvPr id="0" name=""/>
        <dsp:cNvSpPr/>
      </dsp:nvSpPr>
      <dsp:spPr>
        <a:xfrm>
          <a:off x="1037070" y="134813"/>
          <a:ext cx="2963294" cy="2963294"/>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BE14F4-D310-43A0-A75B-7F68ADFF70EE}">
      <dsp:nvSpPr>
        <dsp:cNvPr id="0" name=""/>
        <dsp:cNvSpPr/>
      </dsp:nvSpPr>
      <dsp:spPr>
        <a:xfrm>
          <a:off x="982546" y="40808"/>
          <a:ext cx="2963294" cy="2963294"/>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12BB08E1-186D-494D-ADE7-4B79FDAD9D81}" type="datetimeFigureOut">
              <a:rPr lang="en-US" smtClean="0"/>
              <a:t>9/15/2025</a:t>
            </a:fld>
            <a:endParaRPr lang="en-US"/>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3BEB143A-4D5B-45BD-884B-3D638F1D4EEC}" type="slidenum">
              <a:rPr lang="en-US" smtClean="0"/>
              <a:t>‹#›</a:t>
            </a:fld>
            <a:endParaRPr lang="en-US"/>
          </a:p>
        </p:txBody>
      </p:sp>
    </p:spTree>
    <p:extLst>
      <p:ext uri="{BB962C8B-B14F-4D97-AF65-F5344CB8AC3E}">
        <p14:creationId xmlns:p14="http://schemas.microsoft.com/office/powerpoint/2010/main" val="775155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b="1" dirty="0"/>
              <a:t>Latvijā katrs otrais krimināli sodāmais noziegums pret bērnu ir dzimumnoziegums.</a:t>
            </a:r>
          </a:p>
          <a:p>
            <a:endParaRPr lang="lv-LV" dirty="0"/>
          </a:p>
          <a:p>
            <a:r>
              <a:rPr lang="lv-LV" dirty="0"/>
              <a:t>Kopumā reģistrēti 818 </a:t>
            </a:r>
            <a:r>
              <a:rPr lang="lv-LV" dirty="0" err="1"/>
              <a:t>moziedzīgi</a:t>
            </a:r>
            <a:r>
              <a:rPr lang="lv-LV" dirty="0"/>
              <a:t> nodarījumi pret tikumību un dzimumneaizskaramību</a:t>
            </a:r>
          </a:p>
          <a:p>
            <a:endParaRPr lang="lv-LV" dirty="0"/>
          </a:p>
          <a:p>
            <a:r>
              <a:rPr lang="lv-LV" dirty="0"/>
              <a:t>84 % cietušo ir </a:t>
            </a:r>
            <a:r>
              <a:rPr lang="lv-LV" dirty="0" err="1"/>
              <a:t>nepilgadīgas</a:t>
            </a:r>
            <a:r>
              <a:rPr lang="lv-LV" dirty="0"/>
              <a:t> personas t.sk. 41% cietušo ir mazgadīgas personas</a:t>
            </a:r>
          </a:p>
        </p:txBody>
      </p:sp>
      <p:sp>
        <p:nvSpPr>
          <p:cNvPr id="4" name="Slaida numura vietturis 3"/>
          <p:cNvSpPr>
            <a:spLocks noGrp="1"/>
          </p:cNvSpPr>
          <p:nvPr>
            <p:ph type="sldNum" sz="quarter" idx="5"/>
          </p:nvPr>
        </p:nvSpPr>
        <p:spPr/>
        <p:txBody>
          <a:bodyPr/>
          <a:lstStyle/>
          <a:p>
            <a:fld id="{3BEB143A-4D5B-45BD-884B-3D638F1D4EEC}" type="slidenum">
              <a:rPr lang="en-US" smtClean="0"/>
              <a:t>7</a:t>
            </a:fld>
            <a:endParaRPr lang="en-US"/>
          </a:p>
        </p:txBody>
      </p:sp>
    </p:spTree>
    <p:extLst>
      <p:ext uri="{BB962C8B-B14F-4D97-AF65-F5344CB8AC3E}">
        <p14:creationId xmlns:p14="http://schemas.microsoft.com/office/powerpoint/2010/main" val="4110059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err="1"/>
              <a:t>Turpmākajaos</a:t>
            </a:r>
            <a:r>
              <a:rPr lang="lv-LV" dirty="0"/>
              <a:t> slaidos informācija no šī pētījuma.</a:t>
            </a:r>
          </a:p>
          <a:p>
            <a:endParaRPr lang="lv-LV" dirty="0"/>
          </a:p>
          <a:p>
            <a:r>
              <a:rPr lang="lv-LV" dirty="0"/>
              <a:t>Attēls no https://authorservices.taylorandfrancis.com/blog/research-impact/5-must-have-skills-for-researchers-of-the-future/</a:t>
            </a:r>
          </a:p>
          <a:p>
            <a:endParaRPr lang="lv-LV" dirty="0"/>
          </a:p>
          <a:p>
            <a:r>
              <a:rPr lang="lv-LV" dirty="0"/>
              <a:t>Lai arī patieso apjomu ir grūti noteikt, pieejami dati </a:t>
            </a:r>
            <a:r>
              <a:rPr lang="lv-LV" dirty="0" err="1"/>
              <a:t>norāda,ka</a:t>
            </a:r>
            <a:r>
              <a:rPr lang="lv-LV" dirty="0"/>
              <a:t> </a:t>
            </a:r>
            <a:r>
              <a:rPr lang="lv-LV" dirty="0" err="1"/>
              <a:t>eirpā</a:t>
            </a:r>
            <a:r>
              <a:rPr lang="lv-LV" dirty="0"/>
              <a:t> 1 no 5 bērniem kļūst par seksuālās vardarbības upuri.</a:t>
            </a:r>
          </a:p>
        </p:txBody>
      </p:sp>
      <p:sp>
        <p:nvSpPr>
          <p:cNvPr id="4" name="Slaida numura vietturis 3"/>
          <p:cNvSpPr>
            <a:spLocks noGrp="1"/>
          </p:cNvSpPr>
          <p:nvPr>
            <p:ph type="sldNum" sz="quarter" idx="5"/>
          </p:nvPr>
        </p:nvSpPr>
        <p:spPr/>
        <p:txBody>
          <a:bodyPr/>
          <a:lstStyle/>
          <a:p>
            <a:fld id="{3BEB143A-4D5B-45BD-884B-3D638F1D4EEC}" type="slidenum">
              <a:rPr lang="en-US" smtClean="0"/>
              <a:t>8</a:t>
            </a:fld>
            <a:endParaRPr lang="en-US"/>
          </a:p>
        </p:txBody>
      </p:sp>
    </p:spTree>
    <p:extLst>
      <p:ext uri="{BB962C8B-B14F-4D97-AF65-F5344CB8AC3E}">
        <p14:creationId xmlns:p14="http://schemas.microsoft.com/office/powerpoint/2010/main" val="2667440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3BEB143A-4D5B-45BD-884B-3D638F1D4EEC}" type="slidenum">
              <a:rPr lang="en-US" smtClean="0"/>
              <a:t>9</a:t>
            </a:fld>
            <a:endParaRPr lang="en-US"/>
          </a:p>
        </p:txBody>
      </p:sp>
    </p:spTree>
    <p:extLst>
      <p:ext uri="{BB962C8B-B14F-4D97-AF65-F5344CB8AC3E}">
        <p14:creationId xmlns:p14="http://schemas.microsoft.com/office/powerpoint/2010/main" val="2687732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Svarīgs </a:t>
            </a:r>
            <a:r>
              <a:rPr lang="lv-LV" dirty="0" err="1"/>
              <a:t>Džimbas</a:t>
            </a:r>
            <a:r>
              <a:rPr lang="lv-LV" dirty="0"/>
              <a:t> video, kur pazīstams cilvēks ir tas, kas veic nodarījumu + tiek modelēta uzvedība</a:t>
            </a:r>
          </a:p>
          <a:p>
            <a:endParaRPr lang="lv-LV" dirty="0"/>
          </a:p>
        </p:txBody>
      </p:sp>
      <p:sp>
        <p:nvSpPr>
          <p:cNvPr id="4" name="Slaida numura vietturis 3"/>
          <p:cNvSpPr>
            <a:spLocks noGrp="1"/>
          </p:cNvSpPr>
          <p:nvPr>
            <p:ph type="sldNum" sz="quarter" idx="5"/>
          </p:nvPr>
        </p:nvSpPr>
        <p:spPr/>
        <p:txBody>
          <a:bodyPr/>
          <a:lstStyle/>
          <a:p>
            <a:fld id="{3BEB143A-4D5B-45BD-884B-3D638F1D4EEC}" type="slidenum">
              <a:rPr lang="en-US" smtClean="0"/>
              <a:t>10</a:t>
            </a:fld>
            <a:endParaRPr lang="en-US"/>
          </a:p>
        </p:txBody>
      </p:sp>
    </p:spTree>
    <p:extLst>
      <p:ext uri="{BB962C8B-B14F-4D97-AF65-F5344CB8AC3E}">
        <p14:creationId xmlns:p14="http://schemas.microsoft.com/office/powerpoint/2010/main" val="2092610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168" name="Google Shape;168;p9: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2: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209" name="Google Shape;209;p12: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5: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232" name="Google Shape;232;p15: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lapa">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0513C619-530B-4D7E-BF14-C6CC68ECE723}"/>
              </a:ext>
            </a:extLst>
          </p:cNvPr>
          <p:cNvSpPr>
            <a:spLocks noGrp="1"/>
          </p:cNvSpPr>
          <p:nvPr>
            <p:ph type="pic" idx="10" hasCustomPrompt="1"/>
          </p:nvPr>
        </p:nvSpPr>
        <p:spPr>
          <a:xfrm>
            <a:off x="0" y="1568158"/>
            <a:ext cx="12192000" cy="4517136"/>
          </a:xfrm>
        </p:spPr>
        <p:txBody>
          <a:bodyPr tIns="576000" anchor="t">
            <a:normAutofit/>
          </a:bodyPr>
          <a:lstStyle>
            <a:lvl1pPr marL="0" indent="0" algn="ctr">
              <a:lnSpc>
                <a:spcPct val="300000"/>
              </a:lnSpc>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dirty="0"/>
              <a:t>Klikšķini šeit un pievieno attēlu</a:t>
            </a:r>
            <a:endParaRPr lang="en-US" dirty="0"/>
          </a:p>
        </p:txBody>
      </p:sp>
      <p:sp>
        <p:nvSpPr>
          <p:cNvPr id="2" name="Title 1">
            <a:extLst>
              <a:ext uri="{FF2B5EF4-FFF2-40B4-BE49-F238E27FC236}">
                <a16:creationId xmlns:a16="http://schemas.microsoft.com/office/drawing/2014/main" id="{6E5D7688-17ED-4764-86A1-8A9923D77E0C}"/>
              </a:ext>
            </a:extLst>
          </p:cNvPr>
          <p:cNvSpPr>
            <a:spLocks noGrp="1"/>
          </p:cNvSpPr>
          <p:nvPr>
            <p:ph type="ctrTitle" hasCustomPrompt="1"/>
          </p:nvPr>
        </p:nvSpPr>
        <p:spPr>
          <a:xfrm>
            <a:off x="838200" y="3559858"/>
            <a:ext cx="9144000" cy="1238412"/>
          </a:xfrm>
        </p:spPr>
        <p:txBody>
          <a:bodyPr anchor="b">
            <a:noAutofit/>
          </a:bodyPr>
          <a:lstStyle>
            <a:lvl1pPr algn="l">
              <a:defRPr sz="4000">
                <a:solidFill>
                  <a:schemeClr val="bg1"/>
                </a:solidFill>
                <a:latin typeface="Poppins" panose="00000500000000000000" pitchFamily="2" charset="0"/>
                <a:cs typeface="Poppins" panose="00000500000000000000" pitchFamily="2" charset="0"/>
              </a:defRPr>
            </a:lvl1pPr>
          </a:lstStyle>
          <a:p>
            <a:r>
              <a:rPr lang="lv-LV" dirty="0"/>
              <a:t>Klikšķini šeit, lai rakstītu šīs prezentācijas virsrakstu</a:t>
            </a:r>
            <a:endParaRPr lang="en-US" dirty="0"/>
          </a:p>
        </p:txBody>
      </p:sp>
      <p:sp>
        <p:nvSpPr>
          <p:cNvPr id="3" name="Subtitle 2">
            <a:extLst>
              <a:ext uri="{FF2B5EF4-FFF2-40B4-BE49-F238E27FC236}">
                <a16:creationId xmlns:a16="http://schemas.microsoft.com/office/drawing/2014/main" id="{6399F4B7-DF28-415A-A8AB-A0F169A025EA}"/>
              </a:ext>
            </a:extLst>
          </p:cNvPr>
          <p:cNvSpPr>
            <a:spLocks noGrp="1"/>
          </p:cNvSpPr>
          <p:nvPr>
            <p:ph type="subTitle" idx="1" hasCustomPrompt="1"/>
          </p:nvPr>
        </p:nvSpPr>
        <p:spPr>
          <a:xfrm>
            <a:off x="839788" y="4933797"/>
            <a:ext cx="9144000" cy="602426"/>
          </a:xfrm>
        </p:spPr>
        <p:txBody>
          <a:bodyPr>
            <a:normAutofit/>
          </a:bodyPr>
          <a:lstStyle>
            <a:lvl1pPr marL="0" indent="0" algn="l">
              <a:buNone/>
              <a:defRPr lang="en-US" sz="2400" dirty="0">
                <a:solidFill>
                  <a:schemeClr val="bg1"/>
                </a:solidFill>
                <a:latin typeface="Poppins Light" panose="00000400000000000000" pitchFamily="2" charset="0"/>
                <a:cs typeface="Poppins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Autora vārds, uzvārds</a:t>
            </a:r>
          </a:p>
          <a:p>
            <a:endParaRPr lang="en-US" dirty="0"/>
          </a:p>
        </p:txBody>
      </p:sp>
      <p:pic>
        <p:nvPicPr>
          <p:cNvPr id="8" name="Picture 7" descr="A picture containing text, sign, watching&#10;&#10;Description automatically generated">
            <a:extLst>
              <a:ext uri="{FF2B5EF4-FFF2-40B4-BE49-F238E27FC236}">
                <a16:creationId xmlns:a16="http://schemas.microsoft.com/office/drawing/2014/main" id="{2FDBBD2C-8C37-4C44-9351-28264FF2B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01" y="235186"/>
            <a:ext cx="3907803" cy="1336373"/>
          </a:xfrm>
          <a:prstGeom prst="rect">
            <a:avLst/>
          </a:prstGeom>
        </p:spPr>
      </p:pic>
      <p:sp>
        <p:nvSpPr>
          <p:cNvPr id="7" name="TextBox 6">
            <a:extLst>
              <a:ext uri="{FF2B5EF4-FFF2-40B4-BE49-F238E27FC236}">
                <a16:creationId xmlns:a16="http://schemas.microsoft.com/office/drawing/2014/main" id="{C3D42F1F-C2F0-4F2B-BFBE-3490B383D728}"/>
              </a:ext>
            </a:extLst>
          </p:cNvPr>
          <p:cNvSpPr txBox="1"/>
          <p:nvPr userDrawn="1"/>
        </p:nvSpPr>
        <p:spPr>
          <a:xfrm>
            <a:off x="839788" y="5671751"/>
            <a:ext cx="9142412"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659601285"/>
      </p:ext>
    </p:extLst>
  </p:cSld>
  <p:clrMapOvr>
    <a:masterClrMapping/>
  </p:clrMapOvr>
  <p:extLst>
    <p:ext uri="{DCECCB84-F9BA-43D5-87BE-67443E8EF086}">
      <p15:sldGuideLst xmlns:p15="http://schemas.microsoft.com/office/powerpoint/2012/main">
        <p15:guide id="1" orient="horz" pos="98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Teksts un attē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AB4A2-C7CB-4024-B79C-069F458C0E20}"/>
              </a:ext>
            </a:extLst>
          </p:cNvPr>
          <p:cNvSpPr>
            <a:spLocks noGrp="1"/>
          </p:cNvSpPr>
          <p:nvPr>
            <p:ph type="title" hasCustomPrompt="1"/>
          </p:nvPr>
        </p:nvSpPr>
        <p:spPr>
          <a:xfrm>
            <a:off x="1487488" y="1268413"/>
            <a:ext cx="3695700" cy="606425"/>
          </a:xfrm>
        </p:spPr>
        <p:txBody>
          <a:bodyPr anchor="t"/>
          <a:lstStyle>
            <a:lvl1pPr>
              <a:defRPr sz="3200"/>
            </a:lvl1pPr>
          </a:lstStyle>
          <a:p>
            <a:r>
              <a:rPr lang="lv-LV" dirty="0"/>
              <a:t>Virsraksts</a:t>
            </a:r>
            <a:endParaRPr lang="en-US" dirty="0"/>
          </a:p>
        </p:txBody>
      </p:sp>
      <p:sp>
        <p:nvSpPr>
          <p:cNvPr id="3" name="Picture Placeholder 2">
            <a:extLst>
              <a:ext uri="{FF2B5EF4-FFF2-40B4-BE49-F238E27FC236}">
                <a16:creationId xmlns:a16="http://schemas.microsoft.com/office/drawing/2014/main" id="{B2A2A7BA-2950-46B9-B202-902C73312410}"/>
              </a:ext>
            </a:extLst>
          </p:cNvPr>
          <p:cNvSpPr>
            <a:spLocks noGrp="1"/>
          </p:cNvSpPr>
          <p:nvPr>
            <p:ph type="pic" idx="1" hasCustomPrompt="1"/>
          </p:nvPr>
        </p:nvSpPr>
        <p:spPr>
          <a:xfrm>
            <a:off x="5516216" y="1"/>
            <a:ext cx="6675783" cy="6172200"/>
          </a:xfrm>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dirty="0"/>
              <a:t>Klikšķini šeit un pievieno attēlu</a:t>
            </a:r>
            <a:endParaRPr lang="en-US" dirty="0"/>
          </a:p>
        </p:txBody>
      </p:sp>
      <p:sp>
        <p:nvSpPr>
          <p:cNvPr id="4" name="Text Placeholder 3">
            <a:extLst>
              <a:ext uri="{FF2B5EF4-FFF2-40B4-BE49-F238E27FC236}">
                <a16:creationId xmlns:a16="http://schemas.microsoft.com/office/drawing/2014/main" id="{5E0329A1-B4F7-4C82-B761-EAC112E0AE0E}"/>
              </a:ext>
            </a:extLst>
          </p:cNvPr>
          <p:cNvSpPr>
            <a:spLocks noGrp="1"/>
          </p:cNvSpPr>
          <p:nvPr>
            <p:ph type="body" sz="half" idx="2" hasCustomPrompt="1"/>
          </p:nvPr>
        </p:nvSpPr>
        <p:spPr>
          <a:xfrm>
            <a:off x="1487488" y="1881188"/>
            <a:ext cx="3695700" cy="392430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lv-LV" dirty="0"/>
              <a:t>Klikšķini šeit un raksti par šo tēmu</a:t>
            </a:r>
            <a:endParaRPr lang="en-US" dirty="0"/>
          </a:p>
        </p:txBody>
      </p:sp>
      <p:sp>
        <p:nvSpPr>
          <p:cNvPr id="5" name="Date Placeholder 4">
            <a:extLst>
              <a:ext uri="{FF2B5EF4-FFF2-40B4-BE49-F238E27FC236}">
                <a16:creationId xmlns:a16="http://schemas.microsoft.com/office/drawing/2014/main" id="{2F9D28B0-50AB-4034-AC3C-D4214F353B0A}"/>
              </a:ext>
            </a:extLst>
          </p:cNvPr>
          <p:cNvSpPr>
            <a:spLocks noGrp="1"/>
          </p:cNvSpPr>
          <p:nvPr>
            <p:ph type="dt" sz="half" idx="10"/>
          </p:nvPr>
        </p:nvSpPr>
        <p:spPr>
          <a:xfrm>
            <a:off x="838200" y="6356350"/>
            <a:ext cx="1398104" cy="365125"/>
          </a:xfrm>
          <a:prstGeom prst="rect">
            <a:avLst/>
          </a:prstGeom>
        </p:spPr>
        <p:txBody>
          <a:bodyPr/>
          <a:lstStyle/>
          <a:p>
            <a:fld id="{247C8E9B-FA03-474F-9B24-9D9347D859FB}" type="datetime1">
              <a:rPr lang="en-US" smtClean="0"/>
              <a:t>9/15/2025</a:t>
            </a:fld>
            <a:endParaRPr lang="en-US" dirty="0"/>
          </a:p>
        </p:txBody>
      </p:sp>
      <p:sp>
        <p:nvSpPr>
          <p:cNvPr id="6" name="Footer Placeholder 5">
            <a:extLst>
              <a:ext uri="{FF2B5EF4-FFF2-40B4-BE49-F238E27FC236}">
                <a16:creationId xmlns:a16="http://schemas.microsoft.com/office/drawing/2014/main" id="{7CB28C93-2BA2-4D65-BCDF-878D62A71F63}"/>
              </a:ext>
            </a:extLst>
          </p:cNvPr>
          <p:cNvSpPr>
            <a:spLocks noGrp="1"/>
          </p:cNvSpPr>
          <p:nvPr>
            <p:ph type="ftr" sz="quarter" idx="11"/>
          </p:nvPr>
        </p:nvSpPr>
        <p:spPr>
          <a:xfrm>
            <a:off x="2464903" y="6356350"/>
            <a:ext cx="7490793" cy="365125"/>
          </a:xfrm>
          <a:prstGeom prst="rect">
            <a:avLst/>
          </a:prstGeom>
        </p:spPr>
        <p:txBody>
          <a:bodyPr/>
          <a:lstStyle/>
          <a:p>
            <a:r>
              <a:rPr lang="nb-NO"/>
              <a:t>www.centrsdardedze.lv       info@centrsdardedze.lv       tel.nr.: +371 29556680,    +371 67600685</a:t>
            </a:r>
            <a:endParaRPr lang="en-US"/>
          </a:p>
        </p:txBody>
      </p:sp>
      <p:sp>
        <p:nvSpPr>
          <p:cNvPr id="7" name="Slide Number Placeholder 6">
            <a:extLst>
              <a:ext uri="{FF2B5EF4-FFF2-40B4-BE49-F238E27FC236}">
                <a16:creationId xmlns:a16="http://schemas.microsoft.com/office/drawing/2014/main" id="{3D0B6B09-D0DB-48FC-99CD-A7D92E48CDD9}"/>
              </a:ext>
            </a:extLst>
          </p:cNvPr>
          <p:cNvSpPr>
            <a:spLocks noGrp="1"/>
          </p:cNvSpPr>
          <p:nvPr>
            <p:ph type="sldNum" sz="quarter" idx="12"/>
          </p:nvPr>
        </p:nvSpPr>
        <p:spPr>
          <a:xfrm>
            <a:off x="9955696" y="6356350"/>
            <a:ext cx="1398104" cy="365125"/>
          </a:xfrm>
          <a:prstGeom prst="rect">
            <a:avLst/>
          </a:prstGeom>
        </p:spPr>
        <p:txBody>
          <a:bodyPr/>
          <a:lstStyle/>
          <a:p>
            <a:fld id="{D572A262-C357-4E65-B12F-80D120AC05A9}"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26DFE7D6-369C-4545-91A5-25FEA03B67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788" y="225425"/>
            <a:ext cx="629140" cy="899817"/>
          </a:xfrm>
          <a:prstGeom prst="rect">
            <a:avLst/>
          </a:prstGeom>
        </p:spPr>
      </p:pic>
    </p:spTree>
    <p:extLst>
      <p:ext uri="{BB962C8B-B14F-4D97-AF65-F5344CB8AC3E}">
        <p14:creationId xmlns:p14="http://schemas.microsoft.com/office/powerpoint/2010/main" val="2967304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Rectangle 4">
            <a:extLst>
              <a:ext uri="{FF2B5EF4-FFF2-40B4-BE49-F238E27FC236}">
                <a16:creationId xmlns:a16="http://schemas.microsoft.com/office/drawing/2014/main" id="{DE348D39-9520-7EF3-AF78-62D2B9911E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C57FC1-EB94-5462-5068-9905727082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F841EC-AED1-4C93-6846-EF923ECCD3A1}"/>
              </a:ext>
            </a:extLst>
          </p:cNvPr>
          <p:cNvSpPr>
            <a:spLocks noGrp="1" noChangeArrowheads="1"/>
          </p:cNvSpPr>
          <p:nvPr>
            <p:ph type="sldNum" sz="quarter" idx="12"/>
          </p:nvPr>
        </p:nvSpPr>
        <p:spPr>
          <a:ln/>
        </p:spPr>
        <p:txBody>
          <a:bodyPr/>
          <a:lstStyle>
            <a:lvl1pPr>
              <a:defRPr/>
            </a:lvl1pPr>
          </a:lstStyle>
          <a:p>
            <a:pPr>
              <a:defRPr/>
            </a:pPr>
            <a:fld id="{1B43BA30-2575-413B-9C9B-D50A2BF86650}" type="slidenum">
              <a:rPr lang="en-US" altLang="lv-LV"/>
              <a:pPr>
                <a:defRPr/>
              </a:pPr>
              <a:t>‹#›</a:t>
            </a:fld>
            <a:endParaRPr lang="en-US" altLang="lv-LV"/>
          </a:p>
        </p:txBody>
      </p:sp>
    </p:spTree>
    <p:extLst>
      <p:ext uri="{BB962C8B-B14F-4D97-AF65-F5344CB8AC3E}">
        <p14:creationId xmlns:p14="http://schemas.microsoft.com/office/powerpoint/2010/main" val="17021796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Virsraksts un satu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7688-17ED-4764-86A1-8A9923D77E0C}"/>
              </a:ext>
            </a:extLst>
          </p:cNvPr>
          <p:cNvSpPr>
            <a:spLocks noGrp="1"/>
          </p:cNvSpPr>
          <p:nvPr>
            <p:ph type="ctrTitle" hasCustomPrompt="1"/>
          </p:nvPr>
        </p:nvSpPr>
        <p:spPr>
          <a:xfrm>
            <a:off x="1487488" y="1268413"/>
            <a:ext cx="9866313" cy="612776"/>
          </a:xfrm>
        </p:spPr>
        <p:txBody>
          <a:bodyPr anchor="t">
            <a:normAutofit/>
          </a:bodyPr>
          <a:lstStyle>
            <a:lvl1pPr algn="l">
              <a:defRPr sz="3200">
                <a:latin typeface="Poppins" panose="00000500000000000000" pitchFamily="2" charset="0"/>
                <a:cs typeface="Poppins" panose="00000500000000000000" pitchFamily="2" charset="0"/>
              </a:defRPr>
            </a:lvl1pPr>
          </a:lstStyle>
          <a:p>
            <a:r>
              <a:rPr lang="lv-LV" dirty="0"/>
              <a:t>Klikšķini šeit, lai rakstītu virsrakstu</a:t>
            </a:r>
            <a:endParaRPr lang="en-US" dirty="0"/>
          </a:p>
        </p:txBody>
      </p:sp>
      <p:sp>
        <p:nvSpPr>
          <p:cNvPr id="3" name="Subtitle 2">
            <a:extLst>
              <a:ext uri="{FF2B5EF4-FFF2-40B4-BE49-F238E27FC236}">
                <a16:creationId xmlns:a16="http://schemas.microsoft.com/office/drawing/2014/main" id="{6399F4B7-DF28-415A-A8AB-A0F169A025EA}"/>
              </a:ext>
            </a:extLst>
          </p:cNvPr>
          <p:cNvSpPr>
            <a:spLocks noGrp="1"/>
          </p:cNvSpPr>
          <p:nvPr>
            <p:ph type="subTitle" idx="1" hasCustomPrompt="1"/>
          </p:nvPr>
        </p:nvSpPr>
        <p:spPr>
          <a:xfrm>
            <a:off x="1487487" y="1886434"/>
            <a:ext cx="9866313" cy="3919054"/>
          </a:xfrm>
        </p:spPr>
        <p:txBody>
          <a:bodyPr>
            <a:normAutofit/>
          </a:bodyPr>
          <a:lstStyle>
            <a:lvl1pPr marL="0" indent="0" algn="l">
              <a:buNone/>
              <a:defRPr lang="en-US" sz="2000" dirty="0">
                <a:latin typeface="Poppins Light" panose="00000400000000000000" pitchFamily="2" charset="0"/>
                <a:cs typeface="Poppins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Klikšķini šeit un raksti par šo tēmu</a:t>
            </a:r>
            <a:endParaRPr lang="en-US" dirty="0"/>
          </a:p>
        </p:txBody>
      </p:sp>
      <p:pic>
        <p:nvPicPr>
          <p:cNvPr id="7" name="Picture 6" descr="Icon&#10;&#10;Description automatically generated">
            <a:extLst>
              <a:ext uri="{FF2B5EF4-FFF2-40B4-BE49-F238E27FC236}">
                <a16:creationId xmlns:a16="http://schemas.microsoft.com/office/drawing/2014/main" id="{D313F408-9C17-4539-96D7-68E040760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788" y="225425"/>
            <a:ext cx="629140" cy="899817"/>
          </a:xfrm>
          <a:prstGeom prst="rect">
            <a:avLst/>
          </a:prstGeom>
        </p:spPr>
      </p:pic>
      <p:sp>
        <p:nvSpPr>
          <p:cNvPr id="8" name="Date Placeholder 4">
            <a:extLst>
              <a:ext uri="{FF2B5EF4-FFF2-40B4-BE49-F238E27FC236}">
                <a16:creationId xmlns:a16="http://schemas.microsoft.com/office/drawing/2014/main" id="{0BF67A10-A72F-4577-AF6C-3EFFE9541AC2}"/>
              </a:ext>
            </a:extLst>
          </p:cNvPr>
          <p:cNvSpPr>
            <a:spLocks noGrp="1"/>
          </p:cNvSpPr>
          <p:nvPr>
            <p:ph type="dt" sz="half" idx="10"/>
          </p:nvPr>
        </p:nvSpPr>
        <p:spPr>
          <a:xfrm>
            <a:off x="838200" y="6356350"/>
            <a:ext cx="1398104" cy="365125"/>
          </a:xfrm>
          <a:prstGeom prst="rect">
            <a:avLst/>
          </a:prstGeom>
        </p:spPr>
        <p:txBody>
          <a:bodyPr/>
          <a:lstStyle/>
          <a:p>
            <a:fld id="{3FF4D1AA-C90D-4FFE-853C-FB228C33E54A}" type="datetime1">
              <a:rPr lang="en-US" smtClean="0"/>
              <a:t>9/15/2025</a:t>
            </a:fld>
            <a:endParaRPr lang="en-US"/>
          </a:p>
        </p:txBody>
      </p:sp>
      <p:sp>
        <p:nvSpPr>
          <p:cNvPr id="12" name="Footer Placeholder 5">
            <a:extLst>
              <a:ext uri="{FF2B5EF4-FFF2-40B4-BE49-F238E27FC236}">
                <a16:creationId xmlns:a16="http://schemas.microsoft.com/office/drawing/2014/main" id="{E7B49872-D6CE-44FA-A4C4-310F56DEF16D}"/>
              </a:ext>
            </a:extLst>
          </p:cNvPr>
          <p:cNvSpPr>
            <a:spLocks noGrp="1"/>
          </p:cNvSpPr>
          <p:nvPr>
            <p:ph type="ftr" sz="quarter" idx="11"/>
          </p:nvPr>
        </p:nvSpPr>
        <p:spPr>
          <a:xfrm>
            <a:off x="2464903" y="6356350"/>
            <a:ext cx="7490793" cy="365125"/>
          </a:xfrm>
          <a:prstGeom prst="rect">
            <a:avLst/>
          </a:prstGeom>
        </p:spPr>
        <p:txBody>
          <a:bodyPr/>
          <a:lstStyle/>
          <a:p>
            <a:r>
              <a:rPr lang="nb-NO"/>
              <a:t>www.centrsdardedze.lv       info@centrsdardedze.lv       tel.nr.: +371 29556680,    +371 67600685</a:t>
            </a:r>
            <a:endParaRPr lang="en-US"/>
          </a:p>
        </p:txBody>
      </p:sp>
      <p:sp>
        <p:nvSpPr>
          <p:cNvPr id="13" name="Slide Number Placeholder 6">
            <a:extLst>
              <a:ext uri="{FF2B5EF4-FFF2-40B4-BE49-F238E27FC236}">
                <a16:creationId xmlns:a16="http://schemas.microsoft.com/office/drawing/2014/main" id="{A729287C-758E-4A7E-88BF-3D431B40B703}"/>
              </a:ext>
            </a:extLst>
          </p:cNvPr>
          <p:cNvSpPr>
            <a:spLocks noGrp="1"/>
          </p:cNvSpPr>
          <p:nvPr>
            <p:ph type="sldNum" sz="quarter" idx="12"/>
          </p:nvPr>
        </p:nvSpPr>
        <p:spPr>
          <a:xfrm>
            <a:off x="9955696" y="6356350"/>
            <a:ext cx="1398104" cy="365125"/>
          </a:xfrm>
          <a:prstGeom prst="rect">
            <a:avLst/>
          </a:prstGeom>
        </p:spPr>
        <p:txBody>
          <a:bodyPr/>
          <a:lstStyle/>
          <a:p>
            <a:fld id="{D572A262-C357-4E65-B12F-80D120AC05A9}" type="slidenum">
              <a:rPr lang="en-US" smtClean="0"/>
              <a:t>‹#›</a:t>
            </a:fld>
            <a:endParaRPr lang="en-US"/>
          </a:p>
        </p:txBody>
      </p:sp>
    </p:spTree>
    <p:extLst>
      <p:ext uri="{BB962C8B-B14F-4D97-AF65-F5344CB8AC3E}">
        <p14:creationId xmlns:p14="http://schemas.microsoft.com/office/powerpoint/2010/main" val="372037495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rsraksts un titul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88D40-2910-43EF-AC79-10E5E70DBA9F}"/>
              </a:ext>
            </a:extLst>
          </p:cNvPr>
          <p:cNvSpPr>
            <a:spLocks noGrp="1"/>
          </p:cNvSpPr>
          <p:nvPr>
            <p:ph type="title" hasCustomPrompt="1"/>
          </p:nvPr>
        </p:nvSpPr>
        <p:spPr/>
        <p:txBody>
          <a:bodyPr/>
          <a:lstStyle>
            <a:lvl1pPr>
              <a:defRPr/>
            </a:lvl1pPr>
          </a:lstStyle>
          <a:p>
            <a:r>
              <a:rPr lang="lv-LV" dirty="0"/>
              <a:t>Klikšķini šeit, lai rakstītu virsrakstu</a:t>
            </a:r>
            <a:endParaRPr lang="en-US" dirty="0"/>
          </a:p>
        </p:txBody>
      </p:sp>
      <p:sp>
        <p:nvSpPr>
          <p:cNvPr id="3" name="Content Placeholder 2">
            <a:extLst>
              <a:ext uri="{FF2B5EF4-FFF2-40B4-BE49-F238E27FC236}">
                <a16:creationId xmlns:a16="http://schemas.microsoft.com/office/drawing/2014/main" id="{D41F5160-23ED-460E-9BB3-E49248DDF23F}"/>
              </a:ext>
            </a:extLst>
          </p:cNvPr>
          <p:cNvSpPr>
            <a:spLocks noGrp="1"/>
          </p:cNvSpPr>
          <p:nvPr>
            <p:ph idx="1" hasCustomPrompt="1"/>
          </p:nvPr>
        </p:nvSpPr>
        <p:spPr>
          <a:xfrm>
            <a:off x="1487488" y="1887330"/>
            <a:ext cx="9866312" cy="3918157"/>
          </a:xfrm>
        </p:spPr>
        <p:txBody>
          <a:bodyPr/>
          <a:lstStyle>
            <a:lvl1pPr>
              <a:defRPr>
                <a:solidFill>
                  <a:srgbClr val="3F2717"/>
                </a:solidFill>
              </a:defRPr>
            </a:lvl1pPr>
            <a:lvl2pPr>
              <a:defRPr/>
            </a:lvl2pPr>
            <a:lvl3pPr>
              <a:defRPr sz="1800"/>
            </a:lvl3pPr>
            <a:lvl4pPr>
              <a:defRPr sz="1800"/>
            </a:lvl4pPr>
            <a:lvl5pPr marL="2114550" indent="-285750">
              <a:buFont typeface="Arial" panose="020B0604020202020204" pitchFamily="34" charset="0"/>
              <a:buChar char="•"/>
              <a:defRPr sz="1800"/>
            </a:lvl5pPr>
          </a:lstStyle>
          <a:p>
            <a:pPr lvl="0"/>
            <a:r>
              <a:rPr lang="lv-LV" dirty="0"/>
              <a:t> Klikšķini šeit un raksti </a:t>
            </a:r>
            <a:r>
              <a:rPr lang="lv-LV" dirty="0" err="1"/>
              <a:t>apakštēmu</a:t>
            </a:r>
            <a:endParaRPr lang="en-US" dirty="0"/>
          </a:p>
          <a:p>
            <a:pPr lvl="1"/>
            <a:r>
              <a:rPr lang="lv-LV" dirty="0"/>
              <a:t>Otrā līmeņa teksts</a:t>
            </a:r>
            <a:endParaRPr lang="en-US" dirty="0"/>
          </a:p>
          <a:p>
            <a:pPr lvl="2"/>
            <a:r>
              <a:rPr lang="lv-LV" dirty="0"/>
              <a:t>Trešā līmeņa teksts</a:t>
            </a:r>
            <a:endParaRPr lang="en-US" dirty="0"/>
          </a:p>
          <a:p>
            <a:pPr lvl="3"/>
            <a:r>
              <a:rPr lang="lv-LV" dirty="0"/>
              <a:t>Ceturtā līmeņa teksts</a:t>
            </a:r>
            <a:endParaRPr lang="en-US" dirty="0"/>
          </a:p>
          <a:p>
            <a:pPr lvl="4"/>
            <a:r>
              <a:rPr lang="lv-LV" dirty="0"/>
              <a:t>Piektā līmeņa teksts</a:t>
            </a:r>
          </a:p>
          <a:p>
            <a:pPr lvl="0"/>
            <a:r>
              <a:rPr lang="lv-LV" dirty="0"/>
              <a:t>Klikšķini šeit un raksti </a:t>
            </a:r>
            <a:r>
              <a:rPr lang="lv-LV" dirty="0" err="1"/>
              <a:t>apakštēmu</a:t>
            </a:r>
            <a:endParaRPr lang="en-US" dirty="0"/>
          </a:p>
          <a:p>
            <a:pPr lvl="1"/>
            <a:r>
              <a:rPr lang="lv-LV" dirty="0"/>
              <a:t>Otrā līmeņa teksts</a:t>
            </a:r>
            <a:endParaRPr lang="en-US" dirty="0"/>
          </a:p>
          <a:p>
            <a:pPr lvl="2"/>
            <a:r>
              <a:rPr lang="lv-LV" dirty="0"/>
              <a:t>Trešā līmeņa teksts</a:t>
            </a:r>
            <a:endParaRPr lang="en-US" dirty="0"/>
          </a:p>
          <a:p>
            <a:pPr lvl="3"/>
            <a:r>
              <a:rPr lang="lv-LV" dirty="0"/>
              <a:t>Ceturtā līmeņa teksts</a:t>
            </a:r>
            <a:endParaRPr lang="en-US" dirty="0"/>
          </a:p>
          <a:p>
            <a:pPr lvl="4"/>
            <a:r>
              <a:rPr lang="lv-LV" dirty="0"/>
              <a:t>Piektā līmeņa teksts</a:t>
            </a:r>
            <a:endParaRPr lang="en-US" dirty="0"/>
          </a:p>
          <a:p>
            <a:pPr lvl="4"/>
            <a:endParaRPr lang="lv-LV" dirty="0"/>
          </a:p>
        </p:txBody>
      </p:sp>
      <p:pic>
        <p:nvPicPr>
          <p:cNvPr id="7" name="Picture 6" descr="Icon&#10;&#10;Description automatically generated">
            <a:extLst>
              <a:ext uri="{FF2B5EF4-FFF2-40B4-BE49-F238E27FC236}">
                <a16:creationId xmlns:a16="http://schemas.microsoft.com/office/drawing/2014/main" id="{574101C9-872A-4017-857C-3BDEE954A2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788" y="225425"/>
            <a:ext cx="629140" cy="899817"/>
          </a:xfrm>
          <a:prstGeom prst="rect">
            <a:avLst/>
          </a:prstGeom>
        </p:spPr>
      </p:pic>
      <p:sp>
        <p:nvSpPr>
          <p:cNvPr id="8" name="Date Placeholder 4">
            <a:extLst>
              <a:ext uri="{FF2B5EF4-FFF2-40B4-BE49-F238E27FC236}">
                <a16:creationId xmlns:a16="http://schemas.microsoft.com/office/drawing/2014/main" id="{6E442127-29DE-4BDA-822F-C682A2C1661B}"/>
              </a:ext>
            </a:extLst>
          </p:cNvPr>
          <p:cNvSpPr>
            <a:spLocks noGrp="1"/>
          </p:cNvSpPr>
          <p:nvPr>
            <p:ph type="dt" sz="half" idx="10"/>
          </p:nvPr>
        </p:nvSpPr>
        <p:spPr>
          <a:xfrm>
            <a:off x="838200" y="6356350"/>
            <a:ext cx="1398104" cy="365125"/>
          </a:xfrm>
          <a:prstGeom prst="rect">
            <a:avLst/>
          </a:prstGeom>
        </p:spPr>
        <p:txBody>
          <a:bodyPr/>
          <a:lstStyle/>
          <a:p>
            <a:fld id="{3FF4D1AA-C90D-4FFE-853C-FB228C33E54A}" type="datetime1">
              <a:rPr lang="en-US" smtClean="0"/>
              <a:t>9/15/2025</a:t>
            </a:fld>
            <a:endParaRPr lang="en-US"/>
          </a:p>
        </p:txBody>
      </p:sp>
      <p:sp>
        <p:nvSpPr>
          <p:cNvPr id="9" name="Footer Placeholder 5">
            <a:extLst>
              <a:ext uri="{FF2B5EF4-FFF2-40B4-BE49-F238E27FC236}">
                <a16:creationId xmlns:a16="http://schemas.microsoft.com/office/drawing/2014/main" id="{5986E14C-FF1A-4A8A-A98D-2CBAD9361D5D}"/>
              </a:ext>
            </a:extLst>
          </p:cNvPr>
          <p:cNvSpPr>
            <a:spLocks noGrp="1"/>
          </p:cNvSpPr>
          <p:nvPr>
            <p:ph type="ftr" sz="quarter" idx="11"/>
          </p:nvPr>
        </p:nvSpPr>
        <p:spPr>
          <a:xfrm>
            <a:off x="2464903" y="6356350"/>
            <a:ext cx="7490793" cy="365125"/>
          </a:xfrm>
          <a:prstGeom prst="rect">
            <a:avLst/>
          </a:prstGeom>
        </p:spPr>
        <p:txBody>
          <a:bodyPr/>
          <a:lstStyle/>
          <a:p>
            <a:r>
              <a:rPr lang="nb-NO"/>
              <a:t>www.centrsdardedze.lv       info@centrsdardedze.lv       tel.nr.: +371 29556680,    +371 67600685</a:t>
            </a:r>
            <a:endParaRPr lang="en-US"/>
          </a:p>
        </p:txBody>
      </p:sp>
      <p:sp>
        <p:nvSpPr>
          <p:cNvPr id="10" name="Slide Number Placeholder 6">
            <a:extLst>
              <a:ext uri="{FF2B5EF4-FFF2-40B4-BE49-F238E27FC236}">
                <a16:creationId xmlns:a16="http://schemas.microsoft.com/office/drawing/2014/main" id="{51A84669-D057-4EF0-B26F-958114A2E8F7}"/>
              </a:ext>
            </a:extLst>
          </p:cNvPr>
          <p:cNvSpPr>
            <a:spLocks noGrp="1"/>
          </p:cNvSpPr>
          <p:nvPr>
            <p:ph type="sldNum" sz="quarter" idx="12"/>
          </p:nvPr>
        </p:nvSpPr>
        <p:spPr>
          <a:xfrm>
            <a:off x="9955696" y="6356350"/>
            <a:ext cx="1398104" cy="365125"/>
          </a:xfrm>
          <a:prstGeom prst="rect">
            <a:avLst/>
          </a:prstGeom>
        </p:spPr>
        <p:txBody>
          <a:bodyPr/>
          <a:lstStyle/>
          <a:p>
            <a:fld id="{D572A262-C357-4E65-B12F-80D120AC05A9}" type="slidenum">
              <a:rPr lang="en-US" smtClean="0"/>
              <a:t>‹#›</a:t>
            </a:fld>
            <a:endParaRPr lang="en-US"/>
          </a:p>
        </p:txBody>
      </p:sp>
    </p:spTree>
    <p:extLst>
      <p:ext uri="{BB962C8B-B14F-4D97-AF65-F5344CB8AC3E}">
        <p14:creationId xmlns:p14="http://schemas.microsoft.com/office/powerpoint/2010/main" val="1252545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 attēl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FC12-395D-457B-8AEF-122A2B1C3C34}"/>
              </a:ext>
            </a:extLst>
          </p:cNvPr>
          <p:cNvSpPr>
            <a:spLocks noGrp="1"/>
          </p:cNvSpPr>
          <p:nvPr>
            <p:ph type="title" hasCustomPrompt="1"/>
          </p:nvPr>
        </p:nvSpPr>
        <p:spPr>
          <a:xfrm>
            <a:off x="1487488" y="1277110"/>
            <a:ext cx="9864725" cy="612775"/>
          </a:xfrm>
        </p:spPr>
        <p:txBody>
          <a:bodyPr anchor="t">
            <a:normAutofit/>
          </a:bodyPr>
          <a:lstStyle>
            <a:lvl1pPr algn="l">
              <a:defRPr sz="3200"/>
            </a:lvl1pPr>
          </a:lstStyle>
          <a:p>
            <a:r>
              <a:rPr lang="lv-LV" dirty="0"/>
              <a:t>Klikšķini šeit, lai rakstītu virsrakstu</a:t>
            </a:r>
            <a:endParaRPr lang="en-US" dirty="0"/>
          </a:p>
        </p:txBody>
      </p:sp>
      <p:sp>
        <p:nvSpPr>
          <p:cNvPr id="3" name="Text Placeholder 2">
            <a:extLst>
              <a:ext uri="{FF2B5EF4-FFF2-40B4-BE49-F238E27FC236}">
                <a16:creationId xmlns:a16="http://schemas.microsoft.com/office/drawing/2014/main" id="{FFCA71E1-7302-4017-8EB1-ED39656368C9}"/>
              </a:ext>
            </a:extLst>
          </p:cNvPr>
          <p:cNvSpPr>
            <a:spLocks noGrp="1"/>
          </p:cNvSpPr>
          <p:nvPr>
            <p:ph type="body" idx="1" hasCustomPrompt="1"/>
          </p:nvPr>
        </p:nvSpPr>
        <p:spPr>
          <a:xfrm>
            <a:off x="1487488" y="1889885"/>
            <a:ext cx="9864725" cy="432077"/>
          </a:xfrm>
        </p:spPr>
        <p:txBody>
          <a:bodyPr>
            <a:normAutofit/>
          </a:bodyPr>
          <a:lstStyle>
            <a:lvl1pPr marL="0" indent="0">
              <a:buNone/>
              <a:defRPr sz="2000">
                <a:solidFill>
                  <a:srgbClr val="3F271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lv-LV" dirty="0"/>
              <a:t>Klikšķini šeit un raksti par šo tēmu</a:t>
            </a:r>
            <a:endParaRPr lang="en-US" dirty="0"/>
          </a:p>
        </p:txBody>
      </p:sp>
      <p:pic>
        <p:nvPicPr>
          <p:cNvPr id="7" name="Picture 6" descr="Icon&#10;&#10;Description automatically generated">
            <a:extLst>
              <a:ext uri="{FF2B5EF4-FFF2-40B4-BE49-F238E27FC236}">
                <a16:creationId xmlns:a16="http://schemas.microsoft.com/office/drawing/2014/main" id="{FE135095-9740-45AA-97FF-D95420FF5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788" y="225425"/>
            <a:ext cx="629140" cy="899817"/>
          </a:xfrm>
          <a:prstGeom prst="rect">
            <a:avLst/>
          </a:prstGeom>
        </p:spPr>
      </p:pic>
      <p:sp>
        <p:nvSpPr>
          <p:cNvPr id="9" name="Picture Placeholder 2">
            <a:extLst>
              <a:ext uri="{FF2B5EF4-FFF2-40B4-BE49-F238E27FC236}">
                <a16:creationId xmlns:a16="http://schemas.microsoft.com/office/drawing/2014/main" id="{92B64CCA-2F9A-4B60-B0B1-4A90B86115D1}"/>
              </a:ext>
            </a:extLst>
          </p:cNvPr>
          <p:cNvSpPr>
            <a:spLocks noGrp="1"/>
          </p:cNvSpPr>
          <p:nvPr>
            <p:ph type="pic" idx="13" hasCustomPrompt="1"/>
          </p:nvPr>
        </p:nvSpPr>
        <p:spPr>
          <a:xfrm>
            <a:off x="1487488" y="2502660"/>
            <a:ext cx="4851528" cy="3302828"/>
          </a:xfrm>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dirty="0"/>
              <a:t>Klikšķini šeit un pievieno attēlu</a:t>
            </a:r>
            <a:endParaRPr lang="en-US" dirty="0"/>
          </a:p>
        </p:txBody>
      </p:sp>
      <p:sp>
        <p:nvSpPr>
          <p:cNvPr id="10" name="Picture Placeholder 2">
            <a:extLst>
              <a:ext uri="{FF2B5EF4-FFF2-40B4-BE49-F238E27FC236}">
                <a16:creationId xmlns:a16="http://schemas.microsoft.com/office/drawing/2014/main" id="{EBFD4C09-5EB6-4597-B0D7-510A36A635B8}"/>
              </a:ext>
            </a:extLst>
          </p:cNvPr>
          <p:cNvSpPr>
            <a:spLocks noGrp="1"/>
          </p:cNvSpPr>
          <p:nvPr>
            <p:ph type="pic" idx="14" hasCustomPrompt="1"/>
          </p:nvPr>
        </p:nvSpPr>
        <p:spPr>
          <a:xfrm>
            <a:off x="6500686" y="2502661"/>
            <a:ext cx="4851528" cy="3302828"/>
          </a:xfrm>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dirty="0"/>
              <a:t>Klikšķini šeit un pievieno attēlu</a:t>
            </a:r>
            <a:endParaRPr lang="en-US" dirty="0"/>
          </a:p>
        </p:txBody>
      </p:sp>
      <p:sp>
        <p:nvSpPr>
          <p:cNvPr id="14" name="Date Placeholder 4">
            <a:extLst>
              <a:ext uri="{FF2B5EF4-FFF2-40B4-BE49-F238E27FC236}">
                <a16:creationId xmlns:a16="http://schemas.microsoft.com/office/drawing/2014/main" id="{BF32A658-6842-4E10-B52C-C24B5A98033E}"/>
              </a:ext>
            </a:extLst>
          </p:cNvPr>
          <p:cNvSpPr>
            <a:spLocks noGrp="1"/>
          </p:cNvSpPr>
          <p:nvPr>
            <p:ph type="dt" sz="half" idx="10"/>
          </p:nvPr>
        </p:nvSpPr>
        <p:spPr>
          <a:xfrm>
            <a:off x="838200" y="6356350"/>
            <a:ext cx="1398104" cy="365125"/>
          </a:xfrm>
          <a:prstGeom prst="rect">
            <a:avLst/>
          </a:prstGeom>
        </p:spPr>
        <p:txBody>
          <a:bodyPr/>
          <a:lstStyle/>
          <a:p>
            <a:fld id="{3FF4D1AA-C90D-4FFE-853C-FB228C33E54A}" type="datetime1">
              <a:rPr lang="en-US" smtClean="0"/>
              <a:t>9/15/2025</a:t>
            </a:fld>
            <a:endParaRPr lang="en-US"/>
          </a:p>
        </p:txBody>
      </p:sp>
      <p:sp>
        <p:nvSpPr>
          <p:cNvPr id="15" name="Footer Placeholder 5">
            <a:extLst>
              <a:ext uri="{FF2B5EF4-FFF2-40B4-BE49-F238E27FC236}">
                <a16:creationId xmlns:a16="http://schemas.microsoft.com/office/drawing/2014/main" id="{0EA78FDB-A157-4AF5-8E4C-CD4FAF198109}"/>
              </a:ext>
            </a:extLst>
          </p:cNvPr>
          <p:cNvSpPr>
            <a:spLocks noGrp="1"/>
          </p:cNvSpPr>
          <p:nvPr>
            <p:ph type="ftr" sz="quarter" idx="11"/>
          </p:nvPr>
        </p:nvSpPr>
        <p:spPr>
          <a:xfrm>
            <a:off x="2464903" y="6356350"/>
            <a:ext cx="7490793" cy="365125"/>
          </a:xfrm>
          <a:prstGeom prst="rect">
            <a:avLst/>
          </a:prstGeom>
        </p:spPr>
        <p:txBody>
          <a:bodyPr/>
          <a:lstStyle/>
          <a:p>
            <a:r>
              <a:rPr lang="nb-NO"/>
              <a:t>www.centrsdardedze.lv       info@centrsdardedze.lv       tel.nr.: +371 29556680,    +371 67600685</a:t>
            </a:r>
            <a:endParaRPr lang="en-US"/>
          </a:p>
        </p:txBody>
      </p:sp>
      <p:sp>
        <p:nvSpPr>
          <p:cNvPr id="16" name="Slide Number Placeholder 6">
            <a:extLst>
              <a:ext uri="{FF2B5EF4-FFF2-40B4-BE49-F238E27FC236}">
                <a16:creationId xmlns:a16="http://schemas.microsoft.com/office/drawing/2014/main" id="{CFFDE073-7E1B-4CB4-A2B6-DE6D2F4F22B7}"/>
              </a:ext>
            </a:extLst>
          </p:cNvPr>
          <p:cNvSpPr>
            <a:spLocks noGrp="1"/>
          </p:cNvSpPr>
          <p:nvPr>
            <p:ph type="sldNum" sz="quarter" idx="12"/>
          </p:nvPr>
        </p:nvSpPr>
        <p:spPr>
          <a:xfrm>
            <a:off x="9955696" y="6356350"/>
            <a:ext cx="1398104" cy="365125"/>
          </a:xfrm>
          <a:prstGeom prst="rect">
            <a:avLst/>
          </a:prstGeom>
        </p:spPr>
        <p:txBody>
          <a:bodyPr/>
          <a:lstStyle/>
          <a:p>
            <a:fld id="{D572A262-C357-4E65-B12F-80D120AC05A9}" type="slidenum">
              <a:rPr lang="en-US" smtClean="0"/>
              <a:t>‹#›</a:t>
            </a:fld>
            <a:endParaRPr lang="en-US"/>
          </a:p>
        </p:txBody>
      </p:sp>
    </p:spTree>
    <p:extLst>
      <p:ext uri="{BB962C8B-B14F-4D97-AF65-F5344CB8AC3E}">
        <p14:creationId xmlns:p14="http://schemas.microsoft.com/office/powerpoint/2010/main" val="1286758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turs un titul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5181D-7D81-4300-AEE7-5519772C2B14}"/>
              </a:ext>
            </a:extLst>
          </p:cNvPr>
          <p:cNvSpPr>
            <a:spLocks noGrp="1"/>
          </p:cNvSpPr>
          <p:nvPr>
            <p:ph type="title" hasCustomPrompt="1"/>
          </p:nvPr>
        </p:nvSpPr>
        <p:spPr>
          <a:xfrm>
            <a:off x="1487488" y="1268413"/>
            <a:ext cx="4839171" cy="612775"/>
          </a:xfrm>
        </p:spPr>
        <p:txBody>
          <a:bodyPr anchor="t"/>
          <a:lstStyle>
            <a:lvl1pPr>
              <a:defRPr sz="3200"/>
            </a:lvl1pPr>
          </a:lstStyle>
          <a:p>
            <a:r>
              <a:rPr lang="lv-LV" dirty="0"/>
              <a:t>Virsraksts</a:t>
            </a:r>
            <a:endParaRPr lang="en-US" dirty="0"/>
          </a:p>
        </p:txBody>
      </p:sp>
      <p:sp>
        <p:nvSpPr>
          <p:cNvPr id="4" name="Text Placeholder 3">
            <a:extLst>
              <a:ext uri="{FF2B5EF4-FFF2-40B4-BE49-F238E27FC236}">
                <a16:creationId xmlns:a16="http://schemas.microsoft.com/office/drawing/2014/main" id="{5FB81497-0A6A-41D3-A395-EE7F61131204}"/>
              </a:ext>
            </a:extLst>
          </p:cNvPr>
          <p:cNvSpPr>
            <a:spLocks noGrp="1"/>
          </p:cNvSpPr>
          <p:nvPr>
            <p:ph type="body" sz="half" idx="2" hasCustomPrompt="1"/>
          </p:nvPr>
        </p:nvSpPr>
        <p:spPr>
          <a:xfrm>
            <a:off x="1487487" y="1881189"/>
            <a:ext cx="4839171" cy="39243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lv-LV" dirty="0"/>
              <a:t>Klikšķini šeit un raksti par šo tēmu</a:t>
            </a:r>
            <a:endParaRPr lang="en-US" dirty="0"/>
          </a:p>
        </p:txBody>
      </p:sp>
      <p:sp>
        <p:nvSpPr>
          <p:cNvPr id="5" name="Date Placeholder 4">
            <a:extLst>
              <a:ext uri="{FF2B5EF4-FFF2-40B4-BE49-F238E27FC236}">
                <a16:creationId xmlns:a16="http://schemas.microsoft.com/office/drawing/2014/main" id="{74018C95-E509-4110-BEBC-F6C7A54FDB4E}"/>
              </a:ext>
            </a:extLst>
          </p:cNvPr>
          <p:cNvSpPr>
            <a:spLocks noGrp="1"/>
          </p:cNvSpPr>
          <p:nvPr>
            <p:ph type="dt" sz="half" idx="10"/>
          </p:nvPr>
        </p:nvSpPr>
        <p:spPr>
          <a:xfrm>
            <a:off x="838200" y="6356350"/>
            <a:ext cx="1398104" cy="365125"/>
          </a:xfrm>
          <a:prstGeom prst="rect">
            <a:avLst/>
          </a:prstGeom>
        </p:spPr>
        <p:txBody>
          <a:bodyPr/>
          <a:lstStyle/>
          <a:p>
            <a:fld id="{3FF4D1AA-C90D-4FFE-853C-FB228C33E54A}" type="datetime1">
              <a:rPr lang="en-US" smtClean="0"/>
              <a:t>9/15/2025</a:t>
            </a:fld>
            <a:endParaRPr lang="en-US"/>
          </a:p>
        </p:txBody>
      </p:sp>
      <p:sp>
        <p:nvSpPr>
          <p:cNvPr id="6" name="Footer Placeholder 5">
            <a:extLst>
              <a:ext uri="{FF2B5EF4-FFF2-40B4-BE49-F238E27FC236}">
                <a16:creationId xmlns:a16="http://schemas.microsoft.com/office/drawing/2014/main" id="{5DA65C52-F1B4-42E8-BA33-4F82089B1412}"/>
              </a:ext>
            </a:extLst>
          </p:cNvPr>
          <p:cNvSpPr>
            <a:spLocks noGrp="1"/>
          </p:cNvSpPr>
          <p:nvPr>
            <p:ph type="ftr" sz="quarter" idx="11"/>
          </p:nvPr>
        </p:nvSpPr>
        <p:spPr>
          <a:xfrm>
            <a:off x="2464903" y="6356350"/>
            <a:ext cx="7490793" cy="365125"/>
          </a:xfrm>
          <a:prstGeom prst="rect">
            <a:avLst/>
          </a:prstGeom>
        </p:spPr>
        <p:txBody>
          <a:bodyPr/>
          <a:lstStyle/>
          <a:p>
            <a:r>
              <a:rPr lang="nb-NO"/>
              <a:t>www.centrsdardedze.lv       info@centrsdardedze.lv       tel.nr.: +371 29556680,    +371 67600685</a:t>
            </a:r>
            <a:endParaRPr lang="en-US"/>
          </a:p>
        </p:txBody>
      </p:sp>
      <p:sp>
        <p:nvSpPr>
          <p:cNvPr id="7" name="Slide Number Placeholder 6">
            <a:extLst>
              <a:ext uri="{FF2B5EF4-FFF2-40B4-BE49-F238E27FC236}">
                <a16:creationId xmlns:a16="http://schemas.microsoft.com/office/drawing/2014/main" id="{1DE113AF-C8E9-4CF3-9D9E-91F210BA3F1D}"/>
              </a:ext>
            </a:extLst>
          </p:cNvPr>
          <p:cNvSpPr>
            <a:spLocks noGrp="1"/>
          </p:cNvSpPr>
          <p:nvPr>
            <p:ph type="sldNum" sz="quarter" idx="12"/>
          </p:nvPr>
        </p:nvSpPr>
        <p:spPr>
          <a:xfrm>
            <a:off x="9955696" y="6356350"/>
            <a:ext cx="1398104" cy="365125"/>
          </a:xfrm>
          <a:prstGeom prst="rect">
            <a:avLst/>
          </a:prstGeom>
        </p:spPr>
        <p:txBody>
          <a:bodyPr/>
          <a:lstStyle/>
          <a:p>
            <a:fld id="{D572A262-C357-4E65-B12F-80D120AC05A9}"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5AC87710-44A1-4373-9653-EC6E8769EB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788" y="225425"/>
            <a:ext cx="629140" cy="899817"/>
          </a:xfrm>
          <a:prstGeom prst="rect">
            <a:avLst/>
          </a:prstGeom>
        </p:spPr>
      </p:pic>
      <p:sp>
        <p:nvSpPr>
          <p:cNvPr id="9" name="Text Placeholder 2">
            <a:extLst>
              <a:ext uri="{FF2B5EF4-FFF2-40B4-BE49-F238E27FC236}">
                <a16:creationId xmlns:a16="http://schemas.microsoft.com/office/drawing/2014/main" id="{5F03A215-F080-465F-A2CC-D80B6D233328}"/>
              </a:ext>
            </a:extLst>
          </p:cNvPr>
          <p:cNvSpPr>
            <a:spLocks noGrp="1"/>
          </p:cNvSpPr>
          <p:nvPr>
            <p:ph type="body" idx="13" hasCustomPrompt="1"/>
          </p:nvPr>
        </p:nvSpPr>
        <p:spPr>
          <a:xfrm>
            <a:off x="6491288" y="1881188"/>
            <a:ext cx="4860924" cy="3924300"/>
          </a:xfrm>
        </p:spPr>
        <p:txBody>
          <a:bodyPr anchor="t"/>
          <a:lstStyle>
            <a:lvl1pPr marL="342900" indent="-342900">
              <a:buFont typeface="Wingdings" panose="05000000000000000000" pitchFamily="2" charset="2"/>
              <a:buChar char="ü"/>
              <a:defRPr sz="2000" b="0"/>
            </a:lvl1pPr>
            <a:lvl2pPr marL="800100" indent="-342900">
              <a:buFont typeface="Arial" panose="020B0604020202020204" pitchFamily="34" charset="0"/>
              <a:buChar char="•"/>
              <a:defRPr sz="1800" b="0"/>
            </a:lvl2pPr>
            <a:lvl3pPr marL="1257300" indent="-342900">
              <a:buFont typeface="Arial" panose="020B0604020202020204" pitchFamily="34" charset="0"/>
              <a:buChar char="•"/>
              <a:defRPr sz="1800" b="0"/>
            </a:lvl3pPr>
            <a:lvl4pPr marL="1714500" indent="-342900">
              <a:buFont typeface="Arial" panose="020B0604020202020204" pitchFamily="34" charset="0"/>
              <a:buChar char="•"/>
              <a:defRPr sz="1800" b="0"/>
            </a:lvl4pPr>
            <a:lvl5pPr marL="2171700" indent="-342900">
              <a:buFont typeface="Arial" panose="020B0604020202020204" pitchFamily="34" charset="0"/>
              <a:buChar char="•"/>
              <a:defRPr sz="1800" b="0"/>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dirty="0"/>
              <a:t>Klikšķini šeit un raksti </a:t>
            </a:r>
            <a:r>
              <a:rPr lang="lv-LV" dirty="0" err="1"/>
              <a:t>apakštēmu</a:t>
            </a:r>
            <a:endParaRPr lang="en-US" dirty="0"/>
          </a:p>
          <a:p>
            <a:pPr lvl="1"/>
            <a:r>
              <a:rPr lang="lv-LV" dirty="0"/>
              <a:t>Otrā līmeņa teksts</a:t>
            </a:r>
            <a:endParaRPr lang="en-US" dirty="0"/>
          </a:p>
          <a:p>
            <a:pPr lvl="2"/>
            <a:r>
              <a:rPr lang="lv-LV" dirty="0"/>
              <a:t>Trešā līmeņa teksts</a:t>
            </a:r>
            <a:endParaRPr lang="en-US" dirty="0"/>
          </a:p>
          <a:p>
            <a:pPr lvl="3"/>
            <a:r>
              <a:rPr lang="lv-LV" dirty="0"/>
              <a:t>Ceturtā līmeņa teksts</a:t>
            </a:r>
            <a:endParaRPr lang="en-US" dirty="0"/>
          </a:p>
          <a:p>
            <a:pPr lvl="4"/>
            <a:r>
              <a:rPr lang="lv-LV" dirty="0"/>
              <a:t>Piektā līmeņa teksts</a:t>
            </a:r>
            <a:endParaRPr lang="en-US" dirty="0"/>
          </a:p>
          <a:p>
            <a:endParaRPr lang="en-US" dirty="0"/>
          </a:p>
        </p:txBody>
      </p:sp>
    </p:spTree>
    <p:extLst>
      <p:ext uri="{BB962C8B-B14F-4D97-AF65-F5344CB8AC3E}">
        <p14:creationId xmlns:p14="http://schemas.microsoft.com/office/powerpoint/2010/main" val="219691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 titul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A952A-BA9E-4B07-863A-5BAA8F53476C}"/>
              </a:ext>
            </a:extLst>
          </p:cNvPr>
          <p:cNvSpPr>
            <a:spLocks noGrp="1"/>
          </p:cNvSpPr>
          <p:nvPr>
            <p:ph type="title" hasCustomPrompt="1"/>
          </p:nvPr>
        </p:nvSpPr>
        <p:spPr/>
        <p:txBody>
          <a:bodyPr/>
          <a:lstStyle>
            <a:lvl1pPr>
              <a:defRPr/>
            </a:lvl1pPr>
          </a:lstStyle>
          <a:p>
            <a:r>
              <a:rPr lang="lv-LV" dirty="0"/>
              <a:t>Klikšķini šeit, lai rakstītu virsrakstu</a:t>
            </a:r>
            <a:endParaRPr lang="en-US" dirty="0"/>
          </a:p>
        </p:txBody>
      </p:sp>
      <p:sp>
        <p:nvSpPr>
          <p:cNvPr id="5" name="Date Placeholder 4">
            <a:extLst>
              <a:ext uri="{FF2B5EF4-FFF2-40B4-BE49-F238E27FC236}">
                <a16:creationId xmlns:a16="http://schemas.microsoft.com/office/drawing/2014/main" id="{9A9D9D72-BE3E-4586-8F49-FDDDD0C5EA36}"/>
              </a:ext>
            </a:extLst>
          </p:cNvPr>
          <p:cNvSpPr>
            <a:spLocks noGrp="1"/>
          </p:cNvSpPr>
          <p:nvPr>
            <p:ph type="dt" sz="half" idx="10"/>
          </p:nvPr>
        </p:nvSpPr>
        <p:spPr>
          <a:xfrm>
            <a:off x="838200" y="6356350"/>
            <a:ext cx="1398104" cy="365125"/>
          </a:xfrm>
          <a:prstGeom prst="rect">
            <a:avLst/>
          </a:prstGeom>
        </p:spPr>
        <p:txBody>
          <a:bodyPr/>
          <a:lstStyle/>
          <a:p>
            <a:fld id="{56BD3458-A8F2-465C-85FB-C4D443A98D59}" type="datetime1">
              <a:rPr lang="en-US" smtClean="0"/>
              <a:t>9/15/2025</a:t>
            </a:fld>
            <a:endParaRPr lang="en-US"/>
          </a:p>
        </p:txBody>
      </p:sp>
      <p:sp>
        <p:nvSpPr>
          <p:cNvPr id="6" name="Footer Placeholder 5">
            <a:extLst>
              <a:ext uri="{FF2B5EF4-FFF2-40B4-BE49-F238E27FC236}">
                <a16:creationId xmlns:a16="http://schemas.microsoft.com/office/drawing/2014/main" id="{8599F085-9E1E-4CF3-AB07-9DF1A98D4C80}"/>
              </a:ext>
            </a:extLst>
          </p:cNvPr>
          <p:cNvSpPr>
            <a:spLocks noGrp="1"/>
          </p:cNvSpPr>
          <p:nvPr>
            <p:ph type="ftr" sz="quarter" idx="11"/>
          </p:nvPr>
        </p:nvSpPr>
        <p:spPr>
          <a:xfrm>
            <a:off x="2464903" y="6356350"/>
            <a:ext cx="7490793" cy="365125"/>
          </a:xfrm>
          <a:prstGeom prst="rect">
            <a:avLst/>
          </a:prstGeom>
        </p:spPr>
        <p:txBody>
          <a:bodyPr/>
          <a:lstStyle/>
          <a:p>
            <a:r>
              <a:rPr lang="nb-NO"/>
              <a:t>www.centrsdardedze.lv       info@centrsdardedze.lv       tel.nr.: +371 29556680,    +371 67600685</a:t>
            </a:r>
            <a:endParaRPr lang="en-US"/>
          </a:p>
        </p:txBody>
      </p:sp>
      <p:sp>
        <p:nvSpPr>
          <p:cNvPr id="7" name="Slide Number Placeholder 6">
            <a:extLst>
              <a:ext uri="{FF2B5EF4-FFF2-40B4-BE49-F238E27FC236}">
                <a16:creationId xmlns:a16="http://schemas.microsoft.com/office/drawing/2014/main" id="{87249B08-B6A2-43A1-A128-59132304BA9C}"/>
              </a:ext>
            </a:extLst>
          </p:cNvPr>
          <p:cNvSpPr>
            <a:spLocks noGrp="1"/>
          </p:cNvSpPr>
          <p:nvPr>
            <p:ph type="sldNum" sz="quarter" idx="12"/>
          </p:nvPr>
        </p:nvSpPr>
        <p:spPr>
          <a:xfrm>
            <a:off x="9955696" y="6356350"/>
            <a:ext cx="1398104" cy="365125"/>
          </a:xfrm>
          <a:prstGeom prst="rect">
            <a:avLst/>
          </a:prstGeom>
        </p:spPr>
        <p:txBody>
          <a:bodyPr/>
          <a:lstStyle/>
          <a:p>
            <a:fld id="{D572A262-C357-4E65-B12F-80D120AC05A9}"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4C906196-06BC-4055-ABD6-FE8F002995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788" y="225425"/>
            <a:ext cx="629140" cy="899817"/>
          </a:xfrm>
          <a:prstGeom prst="rect">
            <a:avLst/>
          </a:prstGeom>
        </p:spPr>
      </p:pic>
      <p:sp>
        <p:nvSpPr>
          <p:cNvPr id="11" name="Text Placeholder 2">
            <a:extLst>
              <a:ext uri="{FF2B5EF4-FFF2-40B4-BE49-F238E27FC236}">
                <a16:creationId xmlns:a16="http://schemas.microsoft.com/office/drawing/2014/main" id="{161EBE65-FEC3-4A56-B6B2-281025877158}"/>
              </a:ext>
            </a:extLst>
          </p:cNvPr>
          <p:cNvSpPr>
            <a:spLocks noGrp="1"/>
          </p:cNvSpPr>
          <p:nvPr>
            <p:ph type="body" idx="1" hasCustomPrompt="1"/>
          </p:nvPr>
        </p:nvSpPr>
        <p:spPr>
          <a:xfrm>
            <a:off x="1487487" y="1887332"/>
            <a:ext cx="4814459" cy="3918156"/>
          </a:xfrm>
        </p:spPr>
        <p:txBody>
          <a:bodyPr anchor="t"/>
          <a:lstStyle>
            <a:lvl1pPr marL="342900" indent="-342900">
              <a:buFont typeface="Wingdings" panose="05000000000000000000" pitchFamily="2" charset="2"/>
              <a:buChar char="ü"/>
              <a:defRPr sz="2000" b="0"/>
            </a:lvl1pPr>
            <a:lvl2pPr marL="800100" indent="-342900">
              <a:buFont typeface="Arial" panose="020B0604020202020204" pitchFamily="34" charset="0"/>
              <a:buChar char="•"/>
              <a:defRPr sz="1800" b="0"/>
            </a:lvl2pPr>
            <a:lvl3pPr marL="1257300" indent="-342900">
              <a:buFont typeface="Arial" panose="020B0604020202020204" pitchFamily="34" charset="0"/>
              <a:buChar char="•"/>
              <a:defRPr sz="1800" b="0"/>
            </a:lvl3pPr>
            <a:lvl4pPr marL="1714500" indent="-342900">
              <a:buFont typeface="Arial" panose="020B0604020202020204" pitchFamily="34" charset="0"/>
              <a:buChar char="•"/>
              <a:defRPr sz="1800" b="0"/>
            </a:lvl4pPr>
            <a:lvl5pPr marL="2171700" indent="-342900">
              <a:buFont typeface="Arial" panose="020B0604020202020204" pitchFamily="34" charset="0"/>
              <a:buChar char="•"/>
              <a:defRPr sz="1800" b="0"/>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lv-LV" dirty="0"/>
              <a:t>Klikšķini šeit un raksti tekstu</a:t>
            </a:r>
          </a:p>
          <a:p>
            <a:pPr lvl="1"/>
            <a:r>
              <a:rPr lang="lv-LV" dirty="0"/>
              <a:t>Otrā līmeņa teksts</a:t>
            </a:r>
            <a:endParaRPr lang="en-US" dirty="0"/>
          </a:p>
          <a:p>
            <a:pPr lvl="2"/>
            <a:r>
              <a:rPr lang="lv-LV" dirty="0"/>
              <a:t>Trešā līmeņa teksts</a:t>
            </a:r>
            <a:endParaRPr lang="en-US" dirty="0"/>
          </a:p>
          <a:p>
            <a:pPr lvl="3"/>
            <a:r>
              <a:rPr lang="lv-LV" dirty="0"/>
              <a:t>Ceturtā līmeņa teksts</a:t>
            </a:r>
            <a:endParaRPr lang="en-US" dirty="0"/>
          </a:p>
          <a:p>
            <a:pPr lvl="4"/>
            <a:r>
              <a:rPr lang="lv-LV" dirty="0"/>
              <a:t>Piektā līmeņa teksts</a:t>
            </a:r>
            <a:endParaRPr lang="en-US" dirty="0"/>
          </a:p>
          <a:p>
            <a:endParaRPr lang="en-US" dirty="0"/>
          </a:p>
        </p:txBody>
      </p:sp>
      <p:sp>
        <p:nvSpPr>
          <p:cNvPr id="12" name="Text Placeholder 2">
            <a:extLst>
              <a:ext uri="{FF2B5EF4-FFF2-40B4-BE49-F238E27FC236}">
                <a16:creationId xmlns:a16="http://schemas.microsoft.com/office/drawing/2014/main" id="{737F0734-A33F-49EA-9E74-E2E670FC3A5F}"/>
              </a:ext>
            </a:extLst>
          </p:cNvPr>
          <p:cNvSpPr>
            <a:spLocks noGrp="1"/>
          </p:cNvSpPr>
          <p:nvPr>
            <p:ph type="body" idx="13" hasCustomPrompt="1"/>
          </p:nvPr>
        </p:nvSpPr>
        <p:spPr>
          <a:xfrm>
            <a:off x="6491288" y="1887331"/>
            <a:ext cx="4860926" cy="3918157"/>
          </a:xfrm>
        </p:spPr>
        <p:txBody>
          <a:bodyPr anchor="t"/>
          <a:lstStyle>
            <a:lvl1pPr marL="342900" indent="-342900">
              <a:buFont typeface="Wingdings" panose="05000000000000000000" pitchFamily="2" charset="2"/>
              <a:buChar char="ü"/>
              <a:defRPr sz="2000" b="0"/>
            </a:lvl1pPr>
            <a:lvl2pPr marL="800100" indent="-342900">
              <a:buFont typeface="Arial" panose="020B0604020202020204" pitchFamily="34" charset="0"/>
              <a:buChar char="•"/>
              <a:defRPr sz="1800" b="0"/>
            </a:lvl2pPr>
            <a:lvl3pPr marL="1257300" indent="-342900">
              <a:buFont typeface="Arial" panose="020B0604020202020204" pitchFamily="34" charset="0"/>
              <a:buChar char="•"/>
              <a:defRPr sz="1800" b="0"/>
            </a:lvl3pPr>
            <a:lvl4pPr marL="1714500" indent="-342900">
              <a:buFont typeface="Arial" panose="020B0604020202020204" pitchFamily="34" charset="0"/>
              <a:buChar char="•"/>
              <a:defRPr sz="1800" b="0"/>
            </a:lvl4pPr>
            <a:lvl5pPr marL="2171700" indent="-342900">
              <a:buFont typeface="Arial" panose="020B0604020202020204" pitchFamily="34" charset="0"/>
              <a:buChar char="•"/>
              <a:defRPr sz="1800" b="0"/>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lv-LV" dirty="0"/>
              <a:t>Klikšķini šeit un raksti tekstu</a:t>
            </a:r>
          </a:p>
          <a:p>
            <a:pPr lvl="1"/>
            <a:r>
              <a:rPr lang="lv-LV" dirty="0"/>
              <a:t>Otrā līmeņa teksts</a:t>
            </a:r>
            <a:endParaRPr lang="en-US" dirty="0"/>
          </a:p>
          <a:p>
            <a:pPr lvl="2"/>
            <a:r>
              <a:rPr lang="lv-LV" dirty="0"/>
              <a:t>Trešā līmeņa teksts</a:t>
            </a:r>
            <a:endParaRPr lang="en-US" dirty="0"/>
          </a:p>
          <a:p>
            <a:pPr lvl="3"/>
            <a:r>
              <a:rPr lang="lv-LV" dirty="0"/>
              <a:t>Ceturtā līmeņa teksts</a:t>
            </a:r>
            <a:endParaRPr lang="en-US" dirty="0"/>
          </a:p>
          <a:p>
            <a:pPr lvl="4"/>
            <a:r>
              <a:rPr lang="lv-LV" dirty="0"/>
              <a:t>Piektā līmeņa teksts</a:t>
            </a:r>
            <a:endParaRPr lang="en-US" dirty="0"/>
          </a:p>
          <a:p>
            <a:endParaRPr lang="en-US" dirty="0"/>
          </a:p>
        </p:txBody>
      </p:sp>
    </p:spTree>
    <p:extLst>
      <p:ext uri="{BB962C8B-B14F-4D97-AF65-F5344CB8AC3E}">
        <p14:creationId xmlns:p14="http://schemas.microsoft.com/office/powerpoint/2010/main" val="94883037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A275-7A4F-464A-881B-97A8C6E3E9BB}"/>
              </a:ext>
            </a:extLst>
          </p:cNvPr>
          <p:cNvSpPr>
            <a:spLocks noGrp="1"/>
          </p:cNvSpPr>
          <p:nvPr>
            <p:ph type="title" hasCustomPrompt="1"/>
          </p:nvPr>
        </p:nvSpPr>
        <p:spPr/>
        <p:txBody>
          <a:bodyPr/>
          <a:lstStyle>
            <a:lvl1pPr>
              <a:defRPr/>
            </a:lvl1pPr>
          </a:lstStyle>
          <a:p>
            <a:r>
              <a:rPr lang="lv-LV" dirty="0"/>
              <a:t>Klikšķini šeit, lai rakstītu virsrakstu</a:t>
            </a:r>
            <a:endParaRPr lang="en-US" dirty="0"/>
          </a:p>
        </p:txBody>
      </p:sp>
      <p:sp>
        <p:nvSpPr>
          <p:cNvPr id="3" name="Date Placeholder 2">
            <a:extLst>
              <a:ext uri="{FF2B5EF4-FFF2-40B4-BE49-F238E27FC236}">
                <a16:creationId xmlns:a16="http://schemas.microsoft.com/office/drawing/2014/main" id="{47EB9734-4C2C-421D-A670-6649E607840C}"/>
              </a:ext>
            </a:extLst>
          </p:cNvPr>
          <p:cNvSpPr>
            <a:spLocks noGrp="1"/>
          </p:cNvSpPr>
          <p:nvPr>
            <p:ph type="dt" sz="half" idx="10"/>
          </p:nvPr>
        </p:nvSpPr>
        <p:spPr>
          <a:xfrm>
            <a:off x="838200" y="6356350"/>
            <a:ext cx="1398104" cy="365125"/>
          </a:xfrm>
          <a:prstGeom prst="rect">
            <a:avLst/>
          </a:prstGeom>
        </p:spPr>
        <p:txBody>
          <a:bodyPr/>
          <a:lstStyle/>
          <a:p>
            <a:fld id="{951181AD-2C65-40FC-B153-1429A62D9E0C}" type="datetime1">
              <a:rPr lang="en-US" smtClean="0"/>
              <a:t>9/15/2025</a:t>
            </a:fld>
            <a:endParaRPr lang="en-US"/>
          </a:p>
        </p:txBody>
      </p:sp>
      <p:sp>
        <p:nvSpPr>
          <p:cNvPr id="4" name="Footer Placeholder 3">
            <a:extLst>
              <a:ext uri="{FF2B5EF4-FFF2-40B4-BE49-F238E27FC236}">
                <a16:creationId xmlns:a16="http://schemas.microsoft.com/office/drawing/2014/main" id="{D9F13A91-DD4B-4D4A-B807-110B538555B9}"/>
              </a:ext>
            </a:extLst>
          </p:cNvPr>
          <p:cNvSpPr>
            <a:spLocks noGrp="1"/>
          </p:cNvSpPr>
          <p:nvPr>
            <p:ph type="ftr" sz="quarter" idx="11"/>
          </p:nvPr>
        </p:nvSpPr>
        <p:spPr>
          <a:xfrm>
            <a:off x="2464903" y="6356350"/>
            <a:ext cx="7490793" cy="365125"/>
          </a:xfrm>
          <a:prstGeom prst="rect">
            <a:avLst/>
          </a:prstGeom>
        </p:spPr>
        <p:txBody>
          <a:bodyPr/>
          <a:lstStyle/>
          <a:p>
            <a:r>
              <a:rPr lang="nb-NO"/>
              <a:t>www.centrsdardedze.lv       info@centrsdardedze.lv       tel.nr.: +371 29556680,    +371 67600685</a:t>
            </a:r>
            <a:endParaRPr lang="en-US"/>
          </a:p>
        </p:txBody>
      </p:sp>
      <p:sp>
        <p:nvSpPr>
          <p:cNvPr id="5" name="Slide Number Placeholder 4">
            <a:extLst>
              <a:ext uri="{FF2B5EF4-FFF2-40B4-BE49-F238E27FC236}">
                <a16:creationId xmlns:a16="http://schemas.microsoft.com/office/drawing/2014/main" id="{97BAFAC2-B53F-41BC-BD69-7BD03C395AFF}"/>
              </a:ext>
            </a:extLst>
          </p:cNvPr>
          <p:cNvSpPr>
            <a:spLocks noGrp="1"/>
          </p:cNvSpPr>
          <p:nvPr>
            <p:ph type="sldNum" sz="quarter" idx="12"/>
          </p:nvPr>
        </p:nvSpPr>
        <p:spPr>
          <a:xfrm>
            <a:off x="9955696" y="6356350"/>
            <a:ext cx="1398104" cy="365125"/>
          </a:xfrm>
          <a:prstGeom prst="rect">
            <a:avLst/>
          </a:prstGeom>
        </p:spPr>
        <p:txBody>
          <a:bodyPr/>
          <a:lstStyle/>
          <a:p>
            <a:fld id="{D572A262-C357-4E65-B12F-80D120AC05A9}"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E3583A2F-B4FA-427D-90C9-95C9BCFCDB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788" y="225425"/>
            <a:ext cx="629140" cy="899817"/>
          </a:xfrm>
          <a:prstGeom prst="rect">
            <a:avLst/>
          </a:prstGeom>
        </p:spPr>
      </p:pic>
    </p:spTree>
    <p:extLst>
      <p:ext uri="{BB962C8B-B14F-4D97-AF65-F5344CB8AC3E}">
        <p14:creationId xmlns:p14="http://schemas.microsoft.com/office/powerpoint/2010/main" val="391028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kai attēls">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8A696AD-9632-4DC0-AF07-BAF057E0CA37}"/>
              </a:ext>
            </a:extLst>
          </p:cNvPr>
          <p:cNvSpPr>
            <a:spLocks noGrp="1"/>
          </p:cNvSpPr>
          <p:nvPr>
            <p:ph type="pic" idx="13" hasCustomPrompt="1"/>
          </p:nvPr>
        </p:nvSpPr>
        <p:spPr>
          <a:xfrm>
            <a:off x="0" y="1268413"/>
            <a:ext cx="12192000" cy="4816880"/>
          </a:xfrm>
        </p:spPr>
        <p:txBody>
          <a:bodyPr anchor="ctr">
            <a:normAutofit/>
          </a:bodyPr>
          <a:lstStyle>
            <a:lvl1pPr marL="0" indent="0" algn="ctr">
              <a:lnSpc>
                <a:spcPct val="100000"/>
              </a:lnSpc>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dirty="0"/>
              <a:t>Klikšķini šeit un pievieno attēlu</a:t>
            </a:r>
            <a:endParaRPr lang="en-US" dirty="0"/>
          </a:p>
        </p:txBody>
      </p:sp>
      <p:sp>
        <p:nvSpPr>
          <p:cNvPr id="3" name="Date Placeholder 2">
            <a:extLst>
              <a:ext uri="{FF2B5EF4-FFF2-40B4-BE49-F238E27FC236}">
                <a16:creationId xmlns:a16="http://schemas.microsoft.com/office/drawing/2014/main" id="{47EB9734-4C2C-421D-A670-6649E607840C}"/>
              </a:ext>
            </a:extLst>
          </p:cNvPr>
          <p:cNvSpPr>
            <a:spLocks noGrp="1"/>
          </p:cNvSpPr>
          <p:nvPr>
            <p:ph type="dt" sz="half" idx="10"/>
          </p:nvPr>
        </p:nvSpPr>
        <p:spPr>
          <a:xfrm>
            <a:off x="838200" y="6356350"/>
            <a:ext cx="1398104" cy="365125"/>
          </a:xfrm>
          <a:prstGeom prst="rect">
            <a:avLst/>
          </a:prstGeom>
        </p:spPr>
        <p:txBody>
          <a:bodyPr/>
          <a:lstStyle/>
          <a:p>
            <a:fld id="{951181AD-2C65-40FC-B153-1429A62D9E0C}" type="datetime1">
              <a:rPr lang="en-US" smtClean="0"/>
              <a:t>9/15/2025</a:t>
            </a:fld>
            <a:endParaRPr lang="en-US"/>
          </a:p>
        </p:txBody>
      </p:sp>
      <p:sp>
        <p:nvSpPr>
          <p:cNvPr id="4" name="Footer Placeholder 3">
            <a:extLst>
              <a:ext uri="{FF2B5EF4-FFF2-40B4-BE49-F238E27FC236}">
                <a16:creationId xmlns:a16="http://schemas.microsoft.com/office/drawing/2014/main" id="{D9F13A91-DD4B-4D4A-B807-110B538555B9}"/>
              </a:ext>
            </a:extLst>
          </p:cNvPr>
          <p:cNvSpPr>
            <a:spLocks noGrp="1"/>
          </p:cNvSpPr>
          <p:nvPr>
            <p:ph type="ftr" sz="quarter" idx="11"/>
          </p:nvPr>
        </p:nvSpPr>
        <p:spPr>
          <a:xfrm>
            <a:off x="2464903" y="6356350"/>
            <a:ext cx="7490793" cy="365125"/>
          </a:xfrm>
          <a:prstGeom prst="rect">
            <a:avLst/>
          </a:prstGeom>
        </p:spPr>
        <p:txBody>
          <a:bodyPr/>
          <a:lstStyle/>
          <a:p>
            <a:r>
              <a:rPr lang="nb-NO"/>
              <a:t>www.centrsdardedze.lv       info@centrsdardedze.lv       tel.nr.: +371 29556680,    +371 67600685</a:t>
            </a:r>
            <a:endParaRPr lang="en-US"/>
          </a:p>
        </p:txBody>
      </p:sp>
      <p:sp>
        <p:nvSpPr>
          <p:cNvPr id="5" name="Slide Number Placeholder 4">
            <a:extLst>
              <a:ext uri="{FF2B5EF4-FFF2-40B4-BE49-F238E27FC236}">
                <a16:creationId xmlns:a16="http://schemas.microsoft.com/office/drawing/2014/main" id="{97BAFAC2-B53F-41BC-BD69-7BD03C395AFF}"/>
              </a:ext>
            </a:extLst>
          </p:cNvPr>
          <p:cNvSpPr>
            <a:spLocks noGrp="1"/>
          </p:cNvSpPr>
          <p:nvPr>
            <p:ph type="sldNum" sz="quarter" idx="12"/>
          </p:nvPr>
        </p:nvSpPr>
        <p:spPr>
          <a:xfrm>
            <a:off x="9955696" y="6356350"/>
            <a:ext cx="1398104" cy="365125"/>
          </a:xfrm>
          <a:prstGeom prst="rect">
            <a:avLst/>
          </a:prstGeom>
        </p:spPr>
        <p:txBody>
          <a:bodyPr/>
          <a:lstStyle/>
          <a:p>
            <a:fld id="{D572A262-C357-4E65-B12F-80D120AC05A9}"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E3583A2F-B4FA-427D-90C9-95C9BCFCDB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788" y="225425"/>
            <a:ext cx="629140" cy="899817"/>
          </a:xfrm>
          <a:prstGeom prst="rect">
            <a:avLst/>
          </a:prstGeom>
        </p:spPr>
      </p:pic>
    </p:spTree>
    <p:extLst>
      <p:ext uri="{BB962C8B-B14F-4D97-AF65-F5344CB8AC3E}">
        <p14:creationId xmlns:p14="http://schemas.microsoft.com/office/powerpoint/2010/main" val="1237936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49CAA-EC00-41C5-AEF0-1D40267E0F9A}"/>
              </a:ext>
            </a:extLst>
          </p:cNvPr>
          <p:cNvSpPr>
            <a:spLocks noGrp="1"/>
          </p:cNvSpPr>
          <p:nvPr>
            <p:ph type="dt" sz="half" idx="10"/>
          </p:nvPr>
        </p:nvSpPr>
        <p:spPr>
          <a:xfrm>
            <a:off x="838200" y="6356350"/>
            <a:ext cx="1398104" cy="365125"/>
          </a:xfrm>
          <a:prstGeom prst="rect">
            <a:avLst/>
          </a:prstGeom>
        </p:spPr>
        <p:txBody>
          <a:bodyPr/>
          <a:lstStyle/>
          <a:p>
            <a:fld id="{6B92907A-23B1-43B9-9A56-5C7109F9F4D7}" type="datetime1">
              <a:rPr lang="en-US" smtClean="0"/>
              <a:t>9/15/2025</a:t>
            </a:fld>
            <a:endParaRPr lang="en-US"/>
          </a:p>
        </p:txBody>
      </p:sp>
      <p:sp>
        <p:nvSpPr>
          <p:cNvPr id="3" name="Footer Placeholder 2">
            <a:extLst>
              <a:ext uri="{FF2B5EF4-FFF2-40B4-BE49-F238E27FC236}">
                <a16:creationId xmlns:a16="http://schemas.microsoft.com/office/drawing/2014/main" id="{81A1F2A4-D2D6-469E-BCE1-0101444402CA}"/>
              </a:ext>
            </a:extLst>
          </p:cNvPr>
          <p:cNvSpPr>
            <a:spLocks noGrp="1"/>
          </p:cNvSpPr>
          <p:nvPr>
            <p:ph type="ftr" sz="quarter" idx="11"/>
          </p:nvPr>
        </p:nvSpPr>
        <p:spPr>
          <a:xfrm>
            <a:off x="2464903" y="6356350"/>
            <a:ext cx="7490793" cy="365125"/>
          </a:xfrm>
          <a:prstGeom prst="rect">
            <a:avLst/>
          </a:prstGeom>
        </p:spPr>
        <p:txBody>
          <a:bodyPr/>
          <a:lstStyle/>
          <a:p>
            <a:r>
              <a:rPr lang="nb-NO"/>
              <a:t>www.centrsdardedze.lv       info@centrsdardedze.lv       tel.nr.: +371 29556680,    +371 67600685</a:t>
            </a:r>
            <a:endParaRPr lang="en-US"/>
          </a:p>
        </p:txBody>
      </p:sp>
      <p:sp>
        <p:nvSpPr>
          <p:cNvPr id="4" name="Slide Number Placeholder 3">
            <a:extLst>
              <a:ext uri="{FF2B5EF4-FFF2-40B4-BE49-F238E27FC236}">
                <a16:creationId xmlns:a16="http://schemas.microsoft.com/office/drawing/2014/main" id="{ECF68456-B641-4E49-B8D2-370AA2FEDB46}"/>
              </a:ext>
            </a:extLst>
          </p:cNvPr>
          <p:cNvSpPr>
            <a:spLocks noGrp="1"/>
          </p:cNvSpPr>
          <p:nvPr>
            <p:ph type="sldNum" sz="quarter" idx="12"/>
          </p:nvPr>
        </p:nvSpPr>
        <p:spPr>
          <a:xfrm>
            <a:off x="9955696" y="6356350"/>
            <a:ext cx="1398104" cy="365125"/>
          </a:xfrm>
          <a:prstGeom prst="rect">
            <a:avLst/>
          </a:prstGeom>
        </p:spPr>
        <p:txBody>
          <a:bodyPr/>
          <a:lstStyle/>
          <a:p>
            <a:fld id="{D572A262-C357-4E65-B12F-80D120AC05A9}" type="slidenum">
              <a:rPr lang="en-US" smtClean="0"/>
              <a:t>‹#›</a:t>
            </a:fld>
            <a:endParaRPr lang="en-US"/>
          </a:p>
        </p:txBody>
      </p:sp>
      <p:pic>
        <p:nvPicPr>
          <p:cNvPr id="5" name="Picture 4" descr="Icon&#10;&#10;Description automatically generated">
            <a:extLst>
              <a:ext uri="{FF2B5EF4-FFF2-40B4-BE49-F238E27FC236}">
                <a16:creationId xmlns:a16="http://schemas.microsoft.com/office/drawing/2014/main" id="{13D9851A-DAD2-4751-B6A0-9BCE94FFC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788" y="225425"/>
            <a:ext cx="629140" cy="899817"/>
          </a:xfrm>
          <a:prstGeom prst="rect">
            <a:avLst/>
          </a:prstGeom>
        </p:spPr>
      </p:pic>
    </p:spTree>
    <p:extLst>
      <p:ext uri="{BB962C8B-B14F-4D97-AF65-F5344CB8AC3E}">
        <p14:creationId xmlns:p14="http://schemas.microsoft.com/office/powerpoint/2010/main" val="128489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9F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74C219-EDE0-4952-B512-155FB50539B4}"/>
              </a:ext>
            </a:extLst>
          </p:cNvPr>
          <p:cNvSpPr/>
          <p:nvPr userDrawn="1"/>
        </p:nvSpPr>
        <p:spPr>
          <a:xfrm>
            <a:off x="0" y="6176963"/>
            <a:ext cx="12192000" cy="681037"/>
          </a:xfrm>
          <a:prstGeom prst="rect">
            <a:avLst/>
          </a:prstGeom>
          <a:solidFill>
            <a:srgbClr val="EAE5E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14A298C-96DD-48C0-9570-3E70208AF3E4}"/>
              </a:ext>
            </a:extLst>
          </p:cNvPr>
          <p:cNvSpPr>
            <a:spLocks noGrp="1"/>
          </p:cNvSpPr>
          <p:nvPr>
            <p:ph type="title"/>
          </p:nvPr>
        </p:nvSpPr>
        <p:spPr>
          <a:xfrm>
            <a:off x="1485901" y="1274556"/>
            <a:ext cx="9866312" cy="612775"/>
          </a:xfrm>
          <a:prstGeom prst="rect">
            <a:avLst/>
          </a:prstGeom>
        </p:spPr>
        <p:txBody>
          <a:bodyPr vert="horz" lIns="91440" tIns="45720" rIns="91440" bIns="45720" rtlCol="0" anchor="t">
            <a:normAutofit/>
          </a:bodyPr>
          <a:lstStyle/>
          <a:p>
            <a:r>
              <a:rPr lang="lv-LV" dirty="0"/>
              <a:t>Klikšķini šeit, lai mainītu virsrakstu stilu</a:t>
            </a:r>
            <a:endParaRPr lang="en-US" dirty="0"/>
          </a:p>
        </p:txBody>
      </p:sp>
      <p:sp>
        <p:nvSpPr>
          <p:cNvPr id="3" name="Text Placeholder 2">
            <a:extLst>
              <a:ext uri="{FF2B5EF4-FFF2-40B4-BE49-F238E27FC236}">
                <a16:creationId xmlns:a16="http://schemas.microsoft.com/office/drawing/2014/main" id="{195E2CFB-724B-4735-B938-C992796A947E}"/>
              </a:ext>
            </a:extLst>
          </p:cNvPr>
          <p:cNvSpPr>
            <a:spLocks noGrp="1"/>
          </p:cNvSpPr>
          <p:nvPr>
            <p:ph type="body" idx="1"/>
          </p:nvPr>
        </p:nvSpPr>
        <p:spPr>
          <a:xfrm>
            <a:off x="1487488" y="1887331"/>
            <a:ext cx="9866312" cy="3918157"/>
          </a:xfrm>
          <a:prstGeom prst="rect">
            <a:avLst/>
          </a:prstGeom>
        </p:spPr>
        <p:txBody>
          <a:bodyPr vert="horz" lIns="91440" tIns="45720" rIns="91440" bIns="45720" rtlCol="0">
            <a:normAutofit/>
          </a:bodyPr>
          <a:lstStyle/>
          <a:p>
            <a:pPr lvl="0"/>
            <a:r>
              <a:rPr lang="lv-LV" dirty="0"/>
              <a:t>Klikšķini šeit un maini </a:t>
            </a:r>
            <a:r>
              <a:rPr lang="lv-LV" dirty="0" err="1"/>
              <a:t>apakštēmas</a:t>
            </a:r>
            <a:r>
              <a:rPr lang="lv-LV" dirty="0"/>
              <a:t> stilu</a:t>
            </a:r>
            <a:endParaRPr lang="en-US" dirty="0"/>
          </a:p>
          <a:p>
            <a:pPr lvl="1"/>
            <a:r>
              <a:rPr lang="lv-LV" dirty="0"/>
              <a:t>Otrā līmeņa teksts</a:t>
            </a:r>
            <a:endParaRPr lang="en-US" dirty="0"/>
          </a:p>
          <a:p>
            <a:pPr lvl="2"/>
            <a:r>
              <a:rPr lang="lv-LV" dirty="0"/>
              <a:t>Trešā līmeņa teksts</a:t>
            </a:r>
            <a:endParaRPr lang="en-US" dirty="0"/>
          </a:p>
          <a:p>
            <a:pPr lvl="3"/>
            <a:r>
              <a:rPr lang="lv-LV" dirty="0"/>
              <a:t>Ceturtā līmeņa teksts</a:t>
            </a:r>
            <a:endParaRPr lang="en-US" dirty="0"/>
          </a:p>
          <a:p>
            <a:pPr lvl="4"/>
            <a:r>
              <a:rPr lang="lv-LV" dirty="0"/>
              <a:t>Piektā līmeņa teksts</a:t>
            </a:r>
            <a:endParaRPr lang="en-US" dirty="0"/>
          </a:p>
        </p:txBody>
      </p:sp>
      <p:sp>
        <p:nvSpPr>
          <p:cNvPr id="8" name="Date Placeholder 3">
            <a:extLst>
              <a:ext uri="{FF2B5EF4-FFF2-40B4-BE49-F238E27FC236}">
                <a16:creationId xmlns:a16="http://schemas.microsoft.com/office/drawing/2014/main" id="{9B1676B5-8E84-4332-BC14-A3D06CE31F63}"/>
              </a:ext>
            </a:extLst>
          </p:cNvPr>
          <p:cNvSpPr>
            <a:spLocks noGrp="1"/>
          </p:cNvSpPr>
          <p:nvPr>
            <p:ph type="dt" sz="half" idx="2"/>
          </p:nvPr>
        </p:nvSpPr>
        <p:spPr>
          <a:xfrm>
            <a:off x="838200" y="6358697"/>
            <a:ext cx="1398104" cy="342900"/>
          </a:xfrm>
          <a:prstGeom prst="rect">
            <a:avLst/>
          </a:prstGeom>
        </p:spPr>
        <p:txBody>
          <a:bodyPr/>
          <a:lstStyle>
            <a:lvl1pPr>
              <a:defRPr sz="1200">
                <a:solidFill>
                  <a:schemeClr val="bg2">
                    <a:lumMod val="75000"/>
                  </a:schemeClr>
                </a:solidFill>
                <a:latin typeface="Poppins" panose="00000500000000000000" pitchFamily="2" charset="0"/>
                <a:cs typeface="Poppins" panose="00000500000000000000" pitchFamily="2" charset="0"/>
              </a:defRPr>
            </a:lvl1pPr>
          </a:lstStyle>
          <a:p>
            <a:fld id="{5DACEEFA-8653-43CC-990D-8DC0528FEE5B}" type="datetime1">
              <a:rPr lang="en-US" smtClean="0"/>
              <a:pPr/>
              <a:t>9/15/2025</a:t>
            </a:fld>
            <a:endParaRPr lang="en-US" dirty="0"/>
          </a:p>
        </p:txBody>
      </p:sp>
      <p:sp>
        <p:nvSpPr>
          <p:cNvPr id="9" name="Footer Placeholder 4">
            <a:extLst>
              <a:ext uri="{FF2B5EF4-FFF2-40B4-BE49-F238E27FC236}">
                <a16:creationId xmlns:a16="http://schemas.microsoft.com/office/drawing/2014/main" id="{F30B7BF5-6AD6-44BE-8032-8BEEAC3BA6FC}"/>
              </a:ext>
            </a:extLst>
          </p:cNvPr>
          <p:cNvSpPr>
            <a:spLocks noGrp="1"/>
          </p:cNvSpPr>
          <p:nvPr>
            <p:ph type="ftr" sz="quarter" idx="3"/>
          </p:nvPr>
        </p:nvSpPr>
        <p:spPr>
          <a:xfrm>
            <a:off x="2464903" y="6356350"/>
            <a:ext cx="7490793" cy="365125"/>
          </a:xfrm>
          <a:prstGeom prst="rect">
            <a:avLst/>
          </a:prstGeom>
        </p:spPr>
        <p:txBody>
          <a:bodyPr/>
          <a:lstStyle>
            <a:lvl1pPr algn="ctr">
              <a:defRPr sz="1200">
                <a:solidFill>
                  <a:schemeClr val="bg2">
                    <a:lumMod val="75000"/>
                  </a:schemeClr>
                </a:solidFill>
                <a:latin typeface="Poppins" panose="00000500000000000000" pitchFamily="2" charset="0"/>
                <a:cs typeface="Poppins" panose="00000500000000000000" pitchFamily="2" charset="0"/>
              </a:defRPr>
            </a:lvl1pPr>
          </a:lstStyle>
          <a:p>
            <a:r>
              <a:rPr lang="nb-NO"/>
              <a:t>www.centrsdardedze.lv       info@centrsdardedze.lv       tel.nr.: +371 29556680,    +371 67600685</a:t>
            </a:r>
            <a:endParaRPr lang="en-US" dirty="0"/>
          </a:p>
        </p:txBody>
      </p:sp>
      <p:sp>
        <p:nvSpPr>
          <p:cNvPr id="10" name="Slide Number Placeholder 5">
            <a:extLst>
              <a:ext uri="{FF2B5EF4-FFF2-40B4-BE49-F238E27FC236}">
                <a16:creationId xmlns:a16="http://schemas.microsoft.com/office/drawing/2014/main" id="{79C1365E-7E8D-4C03-9B8B-C33AAEE72542}"/>
              </a:ext>
            </a:extLst>
          </p:cNvPr>
          <p:cNvSpPr>
            <a:spLocks noGrp="1"/>
          </p:cNvSpPr>
          <p:nvPr>
            <p:ph type="sldNum" sz="quarter" idx="4"/>
          </p:nvPr>
        </p:nvSpPr>
        <p:spPr>
          <a:xfrm>
            <a:off x="10346634" y="6356350"/>
            <a:ext cx="1007165" cy="365125"/>
          </a:xfrm>
          <a:prstGeom prst="rect">
            <a:avLst/>
          </a:prstGeom>
        </p:spPr>
        <p:txBody>
          <a:bodyPr/>
          <a:lstStyle>
            <a:lvl1pPr algn="r">
              <a:defRPr sz="1200">
                <a:solidFill>
                  <a:schemeClr val="bg2">
                    <a:lumMod val="75000"/>
                  </a:schemeClr>
                </a:solidFill>
                <a:latin typeface="Poppins" panose="00000500000000000000" pitchFamily="2" charset="0"/>
                <a:cs typeface="Poppins" panose="00000500000000000000" pitchFamily="2" charset="0"/>
              </a:defRPr>
            </a:lvl1pPr>
          </a:lstStyle>
          <a:p>
            <a:fld id="{D572A262-C357-4E65-B12F-80D120AC05A9}" type="slidenum">
              <a:rPr lang="en-US" smtClean="0"/>
              <a:pPr/>
              <a:t>‹#›</a:t>
            </a:fld>
            <a:endParaRPr lang="en-US" dirty="0"/>
          </a:p>
        </p:txBody>
      </p:sp>
    </p:spTree>
    <p:extLst>
      <p:ext uri="{BB962C8B-B14F-4D97-AF65-F5344CB8AC3E}">
        <p14:creationId xmlns:p14="http://schemas.microsoft.com/office/powerpoint/2010/main" val="285117673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6" r:id="rId5"/>
    <p:sldLayoutId id="2147483652" r:id="rId6"/>
    <p:sldLayoutId id="2147483654" r:id="rId7"/>
    <p:sldLayoutId id="2147483660" r:id="rId8"/>
    <p:sldLayoutId id="2147483655" r:id="rId9"/>
    <p:sldLayoutId id="2147483657" r:id="rId10"/>
    <p:sldLayoutId id="2147483661" r:id="rId11"/>
  </p:sldLayoutIdLst>
  <p:hf hdr="0"/>
  <p:txStyles>
    <p:titleStyle>
      <a:lvl1pPr algn="l" defTabSz="914400" rtl="0" eaLnBrk="1" latinLnBrk="0" hangingPunct="1">
        <a:lnSpc>
          <a:spcPct val="90000"/>
        </a:lnSpc>
        <a:spcBef>
          <a:spcPct val="0"/>
        </a:spcBef>
        <a:buNone/>
        <a:defRPr sz="3200" b="1" kern="1200">
          <a:solidFill>
            <a:srgbClr val="3F2615"/>
          </a:solidFill>
          <a:latin typeface="Poppins" panose="00000500000000000000" pitchFamily="2" charset="0"/>
          <a:ea typeface="+mj-ea"/>
          <a:cs typeface="Poppins" panose="00000500000000000000" pitchFamily="2" charset="0"/>
        </a:defRPr>
      </a:lvl1pPr>
    </p:titleStyle>
    <p:bodyStyle>
      <a:lvl1pPr marL="342900" indent="-342900" algn="l" defTabSz="914400" rtl="0" eaLnBrk="1" latinLnBrk="0" hangingPunct="1">
        <a:lnSpc>
          <a:spcPct val="90000"/>
        </a:lnSpc>
        <a:spcBef>
          <a:spcPts val="1000"/>
        </a:spcBef>
        <a:buFont typeface="Wingdings" panose="05000000000000000000" pitchFamily="2" charset="2"/>
        <a:buChar char="ü"/>
        <a:defRPr sz="2000" kern="1200">
          <a:solidFill>
            <a:srgbClr val="3F2615"/>
          </a:solidFill>
          <a:latin typeface="Poppins Light" panose="00000400000000000000" pitchFamily="2" charset="0"/>
          <a:ea typeface="+mn-ea"/>
          <a:cs typeface="Poppins Light" panose="00000400000000000000" pitchFamily="2" charset="0"/>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a:solidFill>
            <a:srgbClr val="3F2615"/>
          </a:solidFill>
          <a:latin typeface="Poppins Light" panose="00000400000000000000" pitchFamily="2" charset="0"/>
          <a:ea typeface="+mn-ea"/>
          <a:cs typeface="Poppins Light" panose="000004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2615"/>
          </a:solidFill>
          <a:latin typeface="Poppins Light" panose="00000400000000000000" pitchFamily="2" charset="0"/>
          <a:ea typeface="+mn-ea"/>
          <a:cs typeface="Poppins Light" panose="000004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2615"/>
          </a:solidFill>
          <a:latin typeface="Poppins Light" panose="00000400000000000000" pitchFamily="2" charset="0"/>
          <a:ea typeface="+mn-ea"/>
          <a:cs typeface="Poppins Light" panose="000004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2615"/>
          </a:solidFill>
          <a:latin typeface="Poppins Light" panose="00000400000000000000" pitchFamily="2" charset="0"/>
          <a:ea typeface="+mn-ea"/>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F26B43"/>
          </p15:clr>
        </p15:guide>
        <p15:guide id="2" orient="horz" pos="142" userDrawn="1">
          <p15:clr>
            <a:srgbClr val="F26B43"/>
          </p15:clr>
        </p15:guide>
        <p15:guide id="3" pos="937" userDrawn="1">
          <p15:clr>
            <a:srgbClr val="F26B43"/>
          </p15:clr>
        </p15:guide>
        <p15:guide id="4" orient="horz" pos="799" userDrawn="1">
          <p15:clr>
            <a:srgbClr val="F26B43"/>
          </p15:clr>
        </p15:guide>
        <p15:guide id="5" orient="horz" pos="1185" userDrawn="1">
          <p15:clr>
            <a:srgbClr val="F26B43"/>
          </p15:clr>
        </p15:guide>
        <p15:guide id="6" pos="7151" userDrawn="1">
          <p15:clr>
            <a:srgbClr val="F26B43"/>
          </p15:clr>
        </p15:guide>
        <p15:guide id="7" pos="4089" userDrawn="1">
          <p15:clr>
            <a:srgbClr val="F26B43"/>
          </p15:clr>
        </p15:guide>
        <p15:guide id="8" orient="horz" pos="365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baby's hand&#10;&#10;Description automatically generated with low confidence">
            <a:extLst>
              <a:ext uri="{FF2B5EF4-FFF2-40B4-BE49-F238E27FC236}">
                <a16:creationId xmlns:a16="http://schemas.microsoft.com/office/drawing/2014/main" id="{D61F143F-0315-4353-8413-EF1C76545152}"/>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t="8" b="8"/>
          <a:stretch>
            <a:fillRect/>
          </a:stretch>
        </p:blipFill>
        <p:spPr>
          <a:xfrm>
            <a:off x="0" y="1577557"/>
            <a:ext cx="12192000" cy="4517136"/>
          </a:xfrm>
        </p:spPr>
      </p:pic>
      <p:sp>
        <p:nvSpPr>
          <p:cNvPr id="3" name="Title 2">
            <a:extLst>
              <a:ext uri="{FF2B5EF4-FFF2-40B4-BE49-F238E27FC236}">
                <a16:creationId xmlns:a16="http://schemas.microsoft.com/office/drawing/2014/main" id="{F5896239-3033-4A5C-8190-356D577D67FF}"/>
              </a:ext>
            </a:extLst>
          </p:cNvPr>
          <p:cNvSpPr>
            <a:spLocks noGrp="1"/>
          </p:cNvSpPr>
          <p:nvPr>
            <p:ph type="ctrTitle"/>
          </p:nvPr>
        </p:nvSpPr>
        <p:spPr>
          <a:xfrm>
            <a:off x="579865" y="1990915"/>
            <a:ext cx="10793767" cy="2167725"/>
          </a:xfrm>
        </p:spPr>
        <p:txBody>
          <a:bodyPr/>
          <a:lstStyle/>
          <a:p>
            <a:pPr algn="ctr"/>
            <a:br>
              <a:rPr lang="lv-LV" dirty="0"/>
            </a:br>
            <a:br>
              <a:rPr lang="lv-LV" dirty="0"/>
            </a:br>
            <a:br>
              <a:rPr lang="lv-LV" dirty="0"/>
            </a:br>
            <a:br>
              <a:rPr lang="lv-LV" dirty="0"/>
            </a:br>
            <a:br>
              <a:rPr lang="lv-LV" dirty="0"/>
            </a:br>
            <a:br>
              <a:rPr lang="lv-LV" dirty="0"/>
            </a:br>
            <a:br>
              <a:rPr lang="lv-LV" dirty="0"/>
            </a:br>
            <a:br>
              <a:rPr lang="lv-LV" dirty="0"/>
            </a:br>
            <a:br>
              <a:rPr lang="lv-LV" dirty="0"/>
            </a:br>
            <a:r>
              <a:rPr lang="lv-LV" dirty="0"/>
              <a:t>Vardarbība pret bērnu – veidi, riska faktori, sekas</a:t>
            </a:r>
            <a:br>
              <a:rPr lang="lv-LV" dirty="0"/>
            </a:br>
            <a:r>
              <a:rPr lang="lv-LV" dirty="0"/>
              <a:t>Rīcība </a:t>
            </a:r>
            <a:r>
              <a:rPr lang="lv-LV"/>
              <a:t>vardarbības gadījumā</a:t>
            </a:r>
            <a:br>
              <a:rPr lang="lv-LV" dirty="0">
                <a:latin typeface="Poppins Light" panose="00000400000000000000" pitchFamily="2" charset="-70"/>
                <a:cs typeface="Poppins Light" panose="00000400000000000000" pitchFamily="2" charset="-70"/>
              </a:rPr>
            </a:br>
            <a:endParaRPr lang="en-US" sz="3200" dirty="0">
              <a:latin typeface="Poppins Light" panose="00000400000000000000" pitchFamily="2" charset="-70"/>
              <a:cs typeface="Poppins Light" panose="00000400000000000000" pitchFamily="2" charset="-70"/>
            </a:endParaRPr>
          </a:p>
        </p:txBody>
      </p:sp>
      <p:sp>
        <p:nvSpPr>
          <p:cNvPr id="4" name="Subtitle 3">
            <a:extLst>
              <a:ext uri="{FF2B5EF4-FFF2-40B4-BE49-F238E27FC236}">
                <a16:creationId xmlns:a16="http://schemas.microsoft.com/office/drawing/2014/main" id="{55A2AC5E-2354-42EB-95EA-BFACEC9D25D4}"/>
              </a:ext>
            </a:extLst>
          </p:cNvPr>
          <p:cNvSpPr>
            <a:spLocks noGrp="1"/>
          </p:cNvSpPr>
          <p:nvPr>
            <p:ph type="subTitle" idx="1"/>
          </p:nvPr>
        </p:nvSpPr>
        <p:spPr>
          <a:xfrm>
            <a:off x="0" y="5063164"/>
            <a:ext cx="12192000" cy="1794836"/>
          </a:xfrm>
        </p:spPr>
        <p:txBody>
          <a:bodyPr>
            <a:normAutofit/>
          </a:bodyPr>
          <a:lstStyle/>
          <a:p>
            <a:pPr algn="r"/>
            <a:r>
              <a:rPr lang="lv-LV" sz="1800" dirty="0"/>
              <a:t> </a:t>
            </a:r>
            <a:endParaRPr lang="lv-LV" dirty="0"/>
          </a:p>
          <a:p>
            <a:pPr algn="ctr"/>
            <a:endParaRPr lang="en-US" dirty="0"/>
          </a:p>
        </p:txBody>
      </p:sp>
      <p:sp>
        <p:nvSpPr>
          <p:cNvPr id="2" name="TextBox 1">
            <a:extLst>
              <a:ext uri="{FF2B5EF4-FFF2-40B4-BE49-F238E27FC236}">
                <a16:creationId xmlns:a16="http://schemas.microsoft.com/office/drawing/2014/main" id="{28A75755-1A32-DADB-D6C8-7DCC60602D4F}"/>
              </a:ext>
            </a:extLst>
          </p:cNvPr>
          <p:cNvSpPr txBox="1"/>
          <p:nvPr/>
        </p:nvSpPr>
        <p:spPr>
          <a:xfrm>
            <a:off x="6792774" y="3957004"/>
            <a:ext cx="5160723" cy="1692771"/>
          </a:xfrm>
          <a:prstGeom prst="rect">
            <a:avLst/>
          </a:prstGeom>
          <a:noFill/>
        </p:spPr>
        <p:txBody>
          <a:bodyPr wrap="square" rtlCol="0">
            <a:spAutoFit/>
          </a:bodyPr>
          <a:lstStyle/>
          <a:p>
            <a:pPr algn="r"/>
            <a:br>
              <a:rPr lang="lv-LV" sz="2400" dirty="0">
                <a:solidFill>
                  <a:schemeClr val="bg1"/>
                </a:solidFill>
                <a:latin typeface="Poppins Light" panose="00000400000000000000" pitchFamily="2" charset="-70"/>
                <a:cs typeface="Poppins Light" panose="00000400000000000000" pitchFamily="2" charset="-70"/>
              </a:rPr>
            </a:br>
            <a:br>
              <a:rPr lang="lv-LV" sz="2800" dirty="0">
                <a:solidFill>
                  <a:schemeClr val="bg1"/>
                </a:solidFill>
                <a:latin typeface="Poppins Light" panose="00000400000000000000" pitchFamily="2" charset="-70"/>
                <a:cs typeface="Poppins Light" panose="00000400000000000000" pitchFamily="2" charset="-70"/>
              </a:rPr>
            </a:br>
            <a:r>
              <a:rPr lang="lv-LV" sz="2800" dirty="0">
                <a:solidFill>
                  <a:schemeClr val="bg1"/>
                </a:solidFill>
                <a:latin typeface="Poppins Light" panose="00000400000000000000" pitchFamily="2" charset="-70"/>
                <a:cs typeface="Poppins Light" panose="00000400000000000000" pitchFamily="2" charset="-70"/>
              </a:rPr>
              <a:t>Laila Balode</a:t>
            </a:r>
          </a:p>
          <a:p>
            <a:pPr algn="r"/>
            <a:r>
              <a:rPr lang="lv-LV" sz="2400" dirty="0" err="1">
                <a:solidFill>
                  <a:schemeClr val="bg1"/>
                </a:solidFill>
              </a:rPr>
              <a:t>Mag.soc.d</a:t>
            </a:r>
            <a:r>
              <a:rPr lang="lv-LV" sz="240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4239038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Virsraksts 7">
            <a:extLst>
              <a:ext uri="{FF2B5EF4-FFF2-40B4-BE49-F238E27FC236}">
                <a16:creationId xmlns:a16="http://schemas.microsoft.com/office/drawing/2014/main" id="{4C10A1E7-D90F-939A-1441-4CE1A55613B7}"/>
              </a:ext>
            </a:extLst>
          </p:cNvPr>
          <p:cNvSpPr>
            <a:spLocks noGrp="1"/>
          </p:cNvSpPr>
          <p:nvPr>
            <p:ph type="title"/>
          </p:nvPr>
        </p:nvSpPr>
        <p:spPr>
          <a:xfrm>
            <a:off x="7208911" y="1417969"/>
            <a:ext cx="4839171" cy="612775"/>
          </a:xfrm>
        </p:spPr>
        <p:txBody>
          <a:bodyPr>
            <a:normAutofit/>
          </a:bodyPr>
          <a:lstStyle/>
          <a:p>
            <a:r>
              <a:rPr lang="lv-LV" sz="2000" dirty="0"/>
              <a:t>Pāridarītāja vecums</a:t>
            </a:r>
          </a:p>
        </p:txBody>
      </p:sp>
      <p:sp>
        <p:nvSpPr>
          <p:cNvPr id="9" name="Teksta vietturis 8">
            <a:extLst>
              <a:ext uri="{FF2B5EF4-FFF2-40B4-BE49-F238E27FC236}">
                <a16:creationId xmlns:a16="http://schemas.microsoft.com/office/drawing/2014/main" id="{61C0296E-8C71-285A-C054-CF91E454098B}"/>
              </a:ext>
            </a:extLst>
          </p:cNvPr>
          <p:cNvSpPr>
            <a:spLocks noGrp="1"/>
          </p:cNvSpPr>
          <p:nvPr>
            <p:ph type="body" sz="half" idx="2"/>
          </p:nvPr>
        </p:nvSpPr>
        <p:spPr>
          <a:xfrm>
            <a:off x="1856271" y="2432050"/>
            <a:ext cx="3236913" cy="3924300"/>
          </a:xfrm>
        </p:spPr>
        <p:txBody>
          <a:bodyPr/>
          <a:lstStyle/>
          <a:p>
            <a:r>
              <a:rPr lang="lv-LV" b="1" dirty="0"/>
              <a:t>81 % </a:t>
            </a:r>
            <a:r>
              <a:rPr lang="lv-LV" dirty="0"/>
              <a:t>atzīmē </a:t>
            </a:r>
            <a:r>
              <a:rPr lang="lv-LV" b="1" dirty="0"/>
              <a:t>vairāk</a:t>
            </a:r>
            <a:r>
              <a:rPr lang="lv-LV" dirty="0"/>
              <a:t> kā vienu epizodi</a:t>
            </a:r>
          </a:p>
          <a:p>
            <a:endParaRPr lang="lv-LV" dirty="0"/>
          </a:p>
          <a:p>
            <a:r>
              <a:rPr lang="lv-LV" b="1" dirty="0"/>
              <a:t>91 % </a:t>
            </a:r>
            <a:r>
              <a:rPr lang="lv-LV" dirty="0"/>
              <a:t>norāda, ka tas bija kāds, ko </a:t>
            </a:r>
            <a:r>
              <a:rPr lang="lv-LV" b="1" dirty="0"/>
              <a:t>pazina</a:t>
            </a:r>
            <a:r>
              <a:rPr lang="lv-LV" dirty="0"/>
              <a:t> iepriekš</a:t>
            </a:r>
          </a:p>
        </p:txBody>
      </p:sp>
      <p:sp>
        <p:nvSpPr>
          <p:cNvPr id="5" name="Datuma vietturis 4">
            <a:extLst>
              <a:ext uri="{FF2B5EF4-FFF2-40B4-BE49-F238E27FC236}">
                <a16:creationId xmlns:a16="http://schemas.microsoft.com/office/drawing/2014/main" id="{A4823315-B747-DB6C-BE76-ABAC578EA31D}"/>
              </a:ext>
            </a:extLst>
          </p:cNvPr>
          <p:cNvSpPr>
            <a:spLocks noGrp="1"/>
          </p:cNvSpPr>
          <p:nvPr>
            <p:ph type="dt" sz="half" idx="10"/>
          </p:nvPr>
        </p:nvSpPr>
        <p:spPr/>
        <p:txBody>
          <a:bodyPr/>
          <a:lstStyle/>
          <a:p>
            <a:fld id="{247C8E9B-FA03-474F-9B24-9D9347D859FB}" type="datetime1">
              <a:rPr lang="en-US" smtClean="0"/>
              <a:t>9/15/2025</a:t>
            </a:fld>
            <a:endParaRPr lang="en-US" dirty="0"/>
          </a:p>
        </p:txBody>
      </p:sp>
      <p:sp>
        <p:nvSpPr>
          <p:cNvPr id="6" name="Kājenes vietturis 5">
            <a:extLst>
              <a:ext uri="{FF2B5EF4-FFF2-40B4-BE49-F238E27FC236}">
                <a16:creationId xmlns:a16="http://schemas.microsoft.com/office/drawing/2014/main" id="{92B10B2E-0EDE-4726-A7C3-30C21CDB05D1}"/>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7" name="Slaida numura vietturis 6">
            <a:extLst>
              <a:ext uri="{FF2B5EF4-FFF2-40B4-BE49-F238E27FC236}">
                <a16:creationId xmlns:a16="http://schemas.microsoft.com/office/drawing/2014/main" id="{30F3A603-599E-EEE4-54AC-C9ABC6CDCC55}"/>
              </a:ext>
            </a:extLst>
          </p:cNvPr>
          <p:cNvSpPr>
            <a:spLocks noGrp="1"/>
          </p:cNvSpPr>
          <p:nvPr>
            <p:ph type="sldNum" sz="quarter" idx="12"/>
          </p:nvPr>
        </p:nvSpPr>
        <p:spPr/>
        <p:txBody>
          <a:bodyPr/>
          <a:lstStyle/>
          <a:p>
            <a:fld id="{D572A262-C357-4E65-B12F-80D120AC05A9}" type="slidenum">
              <a:rPr lang="en-US" smtClean="0"/>
              <a:t>10</a:t>
            </a:fld>
            <a:endParaRPr lang="en-US"/>
          </a:p>
        </p:txBody>
      </p:sp>
      <p:sp>
        <p:nvSpPr>
          <p:cNvPr id="10" name="Teksta vietturis 9">
            <a:extLst>
              <a:ext uri="{FF2B5EF4-FFF2-40B4-BE49-F238E27FC236}">
                <a16:creationId xmlns:a16="http://schemas.microsoft.com/office/drawing/2014/main" id="{5DC161B1-2FB0-94DE-3EDD-46AA8624DB09}"/>
              </a:ext>
            </a:extLst>
          </p:cNvPr>
          <p:cNvSpPr>
            <a:spLocks noGrp="1"/>
          </p:cNvSpPr>
          <p:nvPr>
            <p:ph type="body" idx="13"/>
          </p:nvPr>
        </p:nvSpPr>
        <p:spPr/>
        <p:txBody>
          <a:bodyPr/>
          <a:lstStyle/>
          <a:p>
            <a:endParaRPr lang="lv-LV" dirty="0"/>
          </a:p>
        </p:txBody>
      </p:sp>
      <p:pic>
        <p:nvPicPr>
          <p:cNvPr id="12" name="Attēls 11" descr="Attēls, kurā ir teksts, ekrānuzņēmums, fonts, cipars&#10;&#10;Mākslīgā intelekta ģenerētais saturs var būt nepareizs.">
            <a:extLst>
              <a:ext uri="{FF2B5EF4-FFF2-40B4-BE49-F238E27FC236}">
                <a16:creationId xmlns:a16="http://schemas.microsoft.com/office/drawing/2014/main" id="{DC1457FF-ECC6-4D81-CEEE-E824299C3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617" y="1881188"/>
            <a:ext cx="5338265" cy="3558843"/>
          </a:xfrm>
          <a:prstGeom prst="rect">
            <a:avLst/>
          </a:prstGeom>
        </p:spPr>
      </p:pic>
    </p:spTree>
    <p:extLst>
      <p:ext uri="{BB962C8B-B14F-4D97-AF65-F5344CB8AC3E}">
        <p14:creationId xmlns:p14="http://schemas.microsoft.com/office/powerpoint/2010/main" val="833164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706B472-0407-570F-72D8-4700BEB2C5F8}"/>
              </a:ext>
            </a:extLst>
          </p:cNvPr>
          <p:cNvSpPr>
            <a:spLocks noGrp="1"/>
          </p:cNvSpPr>
          <p:nvPr>
            <p:ph type="title"/>
          </p:nvPr>
        </p:nvSpPr>
        <p:spPr>
          <a:xfrm>
            <a:off x="2236304" y="1274555"/>
            <a:ext cx="9866312" cy="612775"/>
          </a:xfrm>
        </p:spPr>
        <p:txBody>
          <a:bodyPr>
            <a:normAutofit/>
          </a:bodyPr>
          <a:lstStyle/>
          <a:p>
            <a:r>
              <a:rPr lang="lv-LV" sz="2800" dirty="0"/>
              <a:t>Izstāsta par seksuālās </a:t>
            </a:r>
            <a:r>
              <a:rPr lang="lv-LV" sz="2800"/>
              <a:t>vardarbības pieredzi</a:t>
            </a:r>
            <a:r>
              <a:rPr lang="lv-LV" sz="2800" dirty="0"/>
              <a:t>:</a:t>
            </a:r>
            <a:endParaRPr lang="en-US" sz="2800" dirty="0"/>
          </a:p>
        </p:txBody>
      </p:sp>
      <p:pic>
        <p:nvPicPr>
          <p:cNvPr id="11" name="Attēls 10" descr="Attēls, kurā ir teksts, ekrānuzņēmums, fonts, cipars&#10;&#10;Mākslīgā intelekta ģenerētais saturs var būt nepareizs.">
            <a:extLst>
              <a:ext uri="{FF2B5EF4-FFF2-40B4-BE49-F238E27FC236}">
                <a16:creationId xmlns:a16="http://schemas.microsoft.com/office/drawing/2014/main" id="{F2F6B332-CF88-380C-F056-205599542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6238" y="1887330"/>
            <a:ext cx="6848811" cy="3918157"/>
          </a:xfrm>
          <a:prstGeom prst="rect">
            <a:avLst/>
          </a:prstGeom>
          <a:noFill/>
        </p:spPr>
      </p:pic>
      <p:sp>
        <p:nvSpPr>
          <p:cNvPr id="3" name="Datuma vietturis 2">
            <a:extLst>
              <a:ext uri="{FF2B5EF4-FFF2-40B4-BE49-F238E27FC236}">
                <a16:creationId xmlns:a16="http://schemas.microsoft.com/office/drawing/2014/main" id="{DB5C4032-7CD3-382D-4A6D-BE0680D426EC}"/>
              </a:ext>
            </a:extLst>
          </p:cNvPr>
          <p:cNvSpPr>
            <a:spLocks noGrp="1"/>
          </p:cNvSpPr>
          <p:nvPr>
            <p:ph type="dt" sz="half" idx="10"/>
          </p:nvPr>
        </p:nvSpPr>
        <p:spPr>
          <a:xfrm>
            <a:off x="838200" y="6356350"/>
            <a:ext cx="1398104" cy="365125"/>
          </a:xfrm>
        </p:spPr>
        <p:txBody>
          <a:bodyPr>
            <a:normAutofit/>
          </a:bodyPr>
          <a:lstStyle/>
          <a:p>
            <a:pPr>
              <a:spcAft>
                <a:spcPts val="600"/>
              </a:spcAft>
            </a:pPr>
            <a:fld id="{56BD3458-A8F2-465C-85FB-C4D443A98D59}" type="datetime1">
              <a:rPr lang="en-US" smtClean="0"/>
              <a:pPr>
                <a:spcAft>
                  <a:spcPts val="600"/>
                </a:spcAft>
              </a:pPr>
              <a:t>9/15/2025</a:t>
            </a:fld>
            <a:endParaRPr lang="en-US"/>
          </a:p>
        </p:txBody>
      </p:sp>
      <p:sp>
        <p:nvSpPr>
          <p:cNvPr id="4" name="Kājenes vietturis 3">
            <a:extLst>
              <a:ext uri="{FF2B5EF4-FFF2-40B4-BE49-F238E27FC236}">
                <a16:creationId xmlns:a16="http://schemas.microsoft.com/office/drawing/2014/main" id="{80A24873-62F7-3A0C-915A-21873061F8D4}"/>
              </a:ext>
            </a:extLst>
          </p:cNvPr>
          <p:cNvSpPr>
            <a:spLocks noGrp="1"/>
          </p:cNvSpPr>
          <p:nvPr>
            <p:ph type="ftr" sz="quarter" idx="11"/>
          </p:nvPr>
        </p:nvSpPr>
        <p:spPr>
          <a:xfrm>
            <a:off x="2464903" y="6356350"/>
            <a:ext cx="7490793" cy="365125"/>
          </a:xfrm>
        </p:spPr>
        <p:txBody>
          <a:bodyPr>
            <a:normAutofit/>
          </a:bodyPr>
          <a:lstStyle/>
          <a:p>
            <a:pPr>
              <a:spcAft>
                <a:spcPts val="600"/>
              </a:spcAft>
            </a:pPr>
            <a:r>
              <a:rPr lang="nb-NO"/>
              <a:t>www.centrsdardedze.lv       info@centrsdardedze.lv       tel.nr.: +371 29556680,    +371 67600685</a:t>
            </a:r>
            <a:endParaRPr lang="en-US"/>
          </a:p>
        </p:txBody>
      </p:sp>
      <p:sp>
        <p:nvSpPr>
          <p:cNvPr id="5" name="Slaida numura vietturis 4">
            <a:extLst>
              <a:ext uri="{FF2B5EF4-FFF2-40B4-BE49-F238E27FC236}">
                <a16:creationId xmlns:a16="http://schemas.microsoft.com/office/drawing/2014/main" id="{A19E5008-10EB-8784-DDD0-3F2172F891A8}"/>
              </a:ext>
            </a:extLst>
          </p:cNvPr>
          <p:cNvSpPr>
            <a:spLocks noGrp="1"/>
          </p:cNvSpPr>
          <p:nvPr>
            <p:ph type="sldNum" sz="quarter" idx="12"/>
          </p:nvPr>
        </p:nvSpPr>
        <p:spPr>
          <a:xfrm>
            <a:off x="9955696" y="6356350"/>
            <a:ext cx="1398104" cy="365125"/>
          </a:xfrm>
        </p:spPr>
        <p:txBody>
          <a:bodyPr>
            <a:normAutofit/>
          </a:bodyPr>
          <a:lstStyle/>
          <a:p>
            <a:pPr>
              <a:spcAft>
                <a:spcPts val="600"/>
              </a:spcAft>
            </a:pPr>
            <a:fld id="{D572A262-C357-4E65-B12F-80D120AC05A9}" type="slidenum">
              <a:rPr lang="en-US" smtClean="0"/>
              <a:pPr>
                <a:spcAft>
                  <a:spcPts val="600"/>
                </a:spcAft>
              </a:pPr>
              <a:t>11</a:t>
            </a:fld>
            <a:endParaRPr lang="en-US"/>
          </a:p>
        </p:txBody>
      </p:sp>
    </p:spTree>
    <p:extLst>
      <p:ext uri="{BB962C8B-B14F-4D97-AF65-F5344CB8AC3E}">
        <p14:creationId xmlns:p14="http://schemas.microsoft.com/office/powerpoint/2010/main" val="3051647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3C53-68DE-4D7A-0C1A-3D6B65BB34E5}"/>
              </a:ext>
            </a:extLst>
          </p:cNvPr>
          <p:cNvSpPr>
            <a:spLocks noGrp="1"/>
          </p:cNvSpPr>
          <p:nvPr>
            <p:ph type="ctrTitle"/>
          </p:nvPr>
        </p:nvSpPr>
        <p:spPr/>
        <p:txBody>
          <a:bodyPr/>
          <a:lstStyle/>
          <a:p>
            <a:r>
              <a:rPr lang="lv-LV" dirty="0"/>
              <a:t>Vardarbības līmeņi</a:t>
            </a:r>
            <a:endParaRPr lang="en-US" dirty="0"/>
          </a:p>
        </p:txBody>
      </p:sp>
      <p:sp>
        <p:nvSpPr>
          <p:cNvPr id="3" name="Subtitle 2">
            <a:extLst>
              <a:ext uri="{FF2B5EF4-FFF2-40B4-BE49-F238E27FC236}">
                <a16:creationId xmlns:a16="http://schemas.microsoft.com/office/drawing/2014/main" id="{859140AA-6034-6FF8-3294-F1B8E4C6652D}"/>
              </a:ext>
            </a:extLst>
          </p:cNvPr>
          <p:cNvSpPr>
            <a:spLocks noGrp="1"/>
          </p:cNvSpPr>
          <p:nvPr>
            <p:ph type="subTitle" idx="1"/>
          </p:nvPr>
        </p:nvSpPr>
        <p:spPr/>
        <p:txBody>
          <a:bodyPr>
            <a:normAutofit lnSpcReduction="10000"/>
          </a:bodyPr>
          <a:lstStyle/>
          <a:p>
            <a:endParaRPr lang="lv-LV" dirty="0"/>
          </a:p>
          <a:p>
            <a:pPr algn="ctr"/>
            <a:r>
              <a:rPr lang="lv-LV" dirty="0"/>
              <a:t>Bērns &lt;&gt; Bērns</a:t>
            </a:r>
          </a:p>
          <a:p>
            <a:pPr algn="ctr"/>
            <a:endParaRPr lang="lv-LV" dirty="0"/>
          </a:p>
          <a:p>
            <a:pPr algn="ctr"/>
            <a:r>
              <a:rPr lang="lv-LV" dirty="0"/>
              <a:t>Vecāks &lt;&gt; Bērns</a:t>
            </a:r>
          </a:p>
          <a:p>
            <a:pPr algn="ctr"/>
            <a:endParaRPr lang="lv-LV" dirty="0"/>
          </a:p>
          <a:p>
            <a:pPr algn="ctr"/>
            <a:r>
              <a:rPr lang="lv-LV" dirty="0"/>
              <a:t>Nometnes darbinieks &lt;&gt; Bērns</a:t>
            </a:r>
          </a:p>
          <a:p>
            <a:pPr algn="ctr"/>
            <a:endParaRPr lang="lv-LV" dirty="0"/>
          </a:p>
          <a:p>
            <a:pPr algn="ctr"/>
            <a:r>
              <a:rPr lang="lv-LV" dirty="0"/>
              <a:t>Nometnes darbinieks &lt;&gt; Nometnes darbinieks</a:t>
            </a:r>
          </a:p>
          <a:p>
            <a:pPr algn="ctr"/>
            <a:endParaRPr lang="lv-LV" dirty="0"/>
          </a:p>
          <a:p>
            <a:pPr algn="ctr"/>
            <a:r>
              <a:rPr lang="lv-LV" dirty="0"/>
              <a:t>Nometnes darbinieks&lt;&gt;vecāks</a:t>
            </a:r>
            <a:endParaRPr lang="en-US" dirty="0"/>
          </a:p>
        </p:txBody>
      </p:sp>
      <p:sp>
        <p:nvSpPr>
          <p:cNvPr id="4" name="Date Placeholder 3">
            <a:extLst>
              <a:ext uri="{FF2B5EF4-FFF2-40B4-BE49-F238E27FC236}">
                <a16:creationId xmlns:a16="http://schemas.microsoft.com/office/drawing/2014/main" id="{E4DC1A07-3904-0C5F-46BB-147E0A74D483}"/>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AB583255-E956-6DAC-F4EE-75F090C6CCCE}"/>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ADD3E6CE-92ED-1A7A-8095-8B866C2E43BD}"/>
              </a:ext>
            </a:extLst>
          </p:cNvPr>
          <p:cNvSpPr>
            <a:spLocks noGrp="1"/>
          </p:cNvSpPr>
          <p:nvPr>
            <p:ph type="sldNum" sz="quarter" idx="12"/>
          </p:nvPr>
        </p:nvSpPr>
        <p:spPr/>
        <p:txBody>
          <a:bodyPr/>
          <a:lstStyle/>
          <a:p>
            <a:fld id="{D572A262-C357-4E65-B12F-80D120AC05A9}" type="slidenum">
              <a:rPr lang="en-US" smtClean="0"/>
              <a:t>12</a:t>
            </a:fld>
            <a:endParaRPr lang="en-US"/>
          </a:p>
        </p:txBody>
      </p:sp>
    </p:spTree>
    <p:extLst>
      <p:ext uri="{BB962C8B-B14F-4D97-AF65-F5344CB8AC3E}">
        <p14:creationId xmlns:p14="http://schemas.microsoft.com/office/powerpoint/2010/main" val="915974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1B832EF7-F408-FC6A-2393-6A8E096C30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CEB6A-6D14-DD11-AB45-553589CF5454}"/>
              </a:ext>
            </a:extLst>
          </p:cNvPr>
          <p:cNvSpPr>
            <a:spLocks noGrp="1"/>
          </p:cNvSpPr>
          <p:nvPr>
            <p:ph type="ctrTitle"/>
          </p:nvPr>
        </p:nvSpPr>
        <p:spPr/>
        <p:txBody>
          <a:bodyPr/>
          <a:lstStyle/>
          <a:p>
            <a:r>
              <a:rPr lang="lv-LV" altLang="lv-LV" b="1" dirty="0"/>
              <a:t>Emocionālā vardarbība</a:t>
            </a:r>
            <a:endParaRPr lang="en-US" dirty="0"/>
          </a:p>
        </p:txBody>
      </p:sp>
      <p:sp>
        <p:nvSpPr>
          <p:cNvPr id="3" name="Subtitle 2">
            <a:extLst>
              <a:ext uri="{FF2B5EF4-FFF2-40B4-BE49-F238E27FC236}">
                <a16:creationId xmlns:a16="http://schemas.microsoft.com/office/drawing/2014/main" id="{861B8523-B84B-4AC7-E9B8-072905D135EB}"/>
              </a:ext>
            </a:extLst>
          </p:cNvPr>
          <p:cNvSpPr>
            <a:spLocks noGrp="1"/>
          </p:cNvSpPr>
          <p:nvPr>
            <p:ph type="subTitle" idx="1"/>
          </p:nvPr>
        </p:nvSpPr>
        <p:spPr/>
        <p:txBody>
          <a:bodyPr>
            <a:normAutofit lnSpcReduction="10000"/>
          </a:bodyPr>
          <a:lstStyle/>
          <a:p>
            <a:pPr algn="just" eaLnBrk="1" hangingPunct="1">
              <a:lnSpc>
                <a:spcPct val="80000"/>
              </a:lnSpc>
            </a:pPr>
            <a:r>
              <a:rPr lang="lv-LV" altLang="lv-LV" sz="2800" dirty="0"/>
              <a:t>Bērna pašcieņas aizskaršana vai psiholoģiska ietekmēšana (draudot, lamājot, pazemojot, bērna klātbūtnē vardarbīgi izturoties pret viņa tuvinieku vai citādi kaitējot viņa emocionālajai attīstībai)</a:t>
            </a:r>
            <a:r>
              <a:rPr lang="lv-LV" altLang="lv-LV" sz="3600" dirty="0"/>
              <a:t> </a:t>
            </a:r>
            <a:r>
              <a:rPr lang="lv-LV" altLang="lv-LV" sz="2400" dirty="0"/>
              <a:t>(BTA likuma 1.panta 12. punkts)</a:t>
            </a:r>
          </a:p>
          <a:p>
            <a:pPr lvl="1" algn="l" eaLnBrk="1" hangingPunct="1">
              <a:lnSpc>
                <a:spcPct val="80000"/>
              </a:lnSpc>
              <a:buFontTx/>
              <a:buChar char="-"/>
            </a:pPr>
            <a:r>
              <a:rPr lang="lv-LV" altLang="lv-LV" sz="2400" dirty="0"/>
              <a:t>draudēšana;</a:t>
            </a:r>
          </a:p>
          <a:p>
            <a:pPr lvl="1" algn="l" eaLnBrk="1" hangingPunct="1">
              <a:lnSpc>
                <a:spcPct val="80000"/>
              </a:lnSpc>
              <a:buFontTx/>
              <a:buChar char="-"/>
            </a:pPr>
            <a:r>
              <a:rPr lang="lv-LV" altLang="lv-LV" sz="2400" dirty="0"/>
              <a:t>lamāšana;</a:t>
            </a:r>
          </a:p>
          <a:p>
            <a:pPr lvl="1" algn="l" eaLnBrk="1" hangingPunct="1">
              <a:lnSpc>
                <a:spcPct val="80000"/>
              </a:lnSpc>
              <a:buFontTx/>
              <a:buChar char="-"/>
            </a:pPr>
            <a:r>
              <a:rPr lang="lv-LV" altLang="lv-LV" sz="2400" dirty="0"/>
              <a:t>ņirgāšanās;</a:t>
            </a:r>
          </a:p>
          <a:p>
            <a:pPr lvl="1" algn="l" eaLnBrk="1" hangingPunct="1">
              <a:lnSpc>
                <a:spcPct val="80000"/>
              </a:lnSpc>
              <a:buFontTx/>
              <a:buChar char="-"/>
            </a:pPr>
            <a:r>
              <a:rPr lang="lv-LV" altLang="lv-LV" sz="2400" dirty="0"/>
              <a:t>atraidīšana;</a:t>
            </a:r>
          </a:p>
          <a:p>
            <a:pPr lvl="1" algn="l" eaLnBrk="1" hangingPunct="1">
              <a:lnSpc>
                <a:spcPct val="80000"/>
              </a:lnSpc>
              <a:buFontTx/>
              <a:buChar char="-"/>
            </a:pPr>
            <a:r>
              <a:rPr lang="lv-LV" altLang="lv-LV" sz="2400" dirty="0"/>
              <a:t>ignorēšana;</a:t>
            </a:r>
          </a:p>
          <a:p>
            <a:pPr lvl="1" algn="l" eaLnBrk="1" hangingPunct="1">
              <a:lnSpc>
                <a:spcPct val="80000"/>
              </a:lnSpc>
              <a:buFontTx/>
              <a:buChar char="-"/>
            </a:pPr>
            <a:r>
              <a:rPr lang="lv-LV" altLang="lv-LV" sz="2400" dirty="0"/>
              <a:t>pazemošana;</a:t>
            </a:r>
            <a:endParaRPr lang="en-US" dirty="0"/>
          </a:p>
        </p:txBody>
      </p:sp>
      <p:sp>
        <p:nvSpPr>
          <p:cNvPr id="4" name="Date Placeholder 3">
            <a:extLst>
              <a:ext uri="{FF2B5EF4-FFF2-40B4-BE49-F238E27FC236}">
                <a16:creationId xmlns:a16="http://schemas.microsoft.com/office/drawing/2014/main" id="{94A09912-1646-C279-6A9A-66F8A8A3106A}"/>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36521203-527E-85F8-4F5B-B19C5D6BBE9C}"/>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F61CE45F-1E23-0C89-B380-51D9169DD81B}"/>
              </a:ext>
            </a:extLst>
          </p:cNvPr>
          <p:cNvSpPr>
            <a:spLocks noGrp="1"/>
          </p:cNvSpPr>
          <p:nvPr>
            <p:ph type="sldNum" sz="quarter" idx="12"/>
          </p:nvPr>
        </p:nvSpPr>
        <p:spPr/>
        <p:txBody>
          <a:bodyPr/>
          <a:lstStyle/>
          <a:p>
            <a:fld id="{D572A262-C357-4E65-B12F-80D120AC05A9}" type="slidenum">
              <a:rPr lang="en-US" smtClean="0"/>
              <a:t>14</a:t>
            </a:fld>
            <a:endParaRPr lang="en-US"/>
          </a:p>
        </p:txBody>
      </p:sp>
    </p:spTree>
    <p:extLst>
      <p:ext uri="{BB962C8B-B14F-4D97-AF65-F5344CB8AC3E}">
        <p14:creationId xmlns:p14="http://schemas.microsoft.com/office/powerpoint/2010/main" val="536341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62F3D-7415-1703-85F4-2FD3FEE8433D}"/>
              </a:ext>
            </a:extLst>
          </p:cNvPr>
          <p:cNvSpPr>
            <a:spLocks noGrp="1"/>
          </p:cNvSpPr>
          <p:nvPr>
            <p:ph type="title"/>
          </p:nvPr>
        </p:nvSpPr>
        <p:spPr/>
        <p:txBody>
          <a:bodyPr/>
          <a:lstStyle/>
          <a:p>
            <a:r>
              <a:rPr lang="lv-LV" dirty="0"/>
              <a:t>Emocionālās vardarbības pazīmes</a:t>
            </a:r>
            <a:endParaRPr lang="en-US" dirty="0"/>
          </a:p>
        </p:txBody>
      </p:sp>
      <p:sp>
        <p:nvSpPr>
          <p:cNvPr id="3" name="Date Placeholder 2">
            <a:extLst>
              <a:ext uri="{FF2B5EF4-FFF2-40B4-BE49-F238E27FC236}">
                <a16:creationId xmlns:a16="http://schemas.microsoft.com/office/drawing/2014/main" id="{7ED953F6-ADFF-62BF-8885-0CB940C6646B}"/>
              </a:ext>
            </a:extLst>
          </p:cNvPr>
          <p:cNvSpPr>
            <a:spLocks noGrp="1"/>
          </p:cNvSpPr>
          <p:nvPr>
            <p:ph type="dt" sz="half" idx="10"/>
          </p:nvPr>
        </p:nvSpPr>
        <p:spPr/>
        <p:txBody>
          <a:bodyPr/>
          <a:lstStyle/>
          <a:p>
            <a:fld id="{56BD3458-A8F2-465C-85FB-C4D443A98D59}" type="datetime1">
              <a:rPr lang="en-US" smtClean="0"/>
              <a:t>9/15/2025</a:t>
            </a:fld>
            <a:endParaRPr lang="en-US"/>
          </a:p>
        </p:txBody>
      </p:sp>
      <p:sp>
        <p:nvSpPr>
          <p:cNvPr id="4" name="Footer Placeholder 3">
            <a:extLst>
              <a:ext uri="{FF2B5EF4-FFF2-40B4-BE49-F238E27FC236}">
                <a16:creationId xmlns:a16="http://schemas.microsoft.com/office/drawing/2014/main" id="{384117BD-9A79-7916-35CF-9D430667FA38}"/>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5" name="Slide Number Placeholder 4">
            <a:extLst>
              <a:ext uri="{FF2B5EF4-FFF2-40B4-BE49-F238E27FC236}">
                <a16:creationId xmlns:a16="http://schemas.microsoft.com/office/drawing/2014/main" id="{5E431723-1BC4-D3E1-F519-E976B5790D87}"/>
              </a:ext>
            </a:extLst>
          </p:cNvPr>
          <p:cNvSpPr>
            <a:spLocks noGrp="1"/>
          </p:cNvSpPr>
          <p:nvPr>
            <p:ph type="sldNum" sz="quarter" idx="12"/>
          </p:nvPr>
        </p:nvSpPr>
        <p:spPr/>
        <p:txBody>
          <a:bodyPr/>
          <a:lstStyle/>
          <a:p>
            <a:fld id="{D572A262-C357-4E65-B12F-80D120AC05A9}" type="slidenum">
              <a:rPr lang="en-US" smtClean="0"/>
              <a:t>15</a:t>
            </a:fld>
            <a:endParaRPr lang="en-US"/>
          </a:p>
        </p:txBody>
      </p:sp>
      <p:sp>
        <p:nvSpPr>
          <p:cNvPr id="6" name="Text Placeholder 5">
            <a:extLst>
              <a:ext uri="{FF2B5EF4-FFF2-40B4-BE49-F238E27FC236}">
                <a16:creationId xmlns:a16="http://schemas.microsoft.com/office/drawing/2014/main" id="{6E1CF941-3A52-8F1D-D961-89CA62797802}"/>
              </a:ext>
            </a:extLst>
          </p:cNvPr>
          <p:cNvSpPr>
            <a:spLocks noGrp="1"/>
          </p:cNvSpPr>
          <p:nvPr>
            <p:ph type="body" idx="1"/>
          </p:nvPr>
        </p:nvSpPr>
        <p:spPr/>
        <p:txBody>
          <a:bodyPr/>
          <a:lstStyle/>
          <a:p>
            <a:r>
              <a:rPr lang="lv-LV" dirty="0"/>
              <a:t>Emocionāli vēss vienaldzīgs</a:t>
            </a:r>
          </a:p>
          <a:p>
            <a:r>
              <a:rPr lang="lv-LV" dirty="0"/>
              <a:t>Izvairās veidot acu kontaktu</a:t>
            </a:r>
          </a:p>
          <a:p>
            <a:r>
              <a:rPr lang="lv-LV" dirty="0"/>
              <a:t>Sūkā pirkstu, plēš ādu, matus</a:t>
            </a:r>
          </a:p>
          <a:p>
            <a:r>
              <a:rPr lang="lv-LV" dirty="0"/>
              <a:t>Noslēdzies vai izteikti aktīvs</a:t>
            </a:r>
          </a:p>
          <a:p>
            <a:r>
              <a:rPr lang="lv-LV" dirty="0"/>
              <a:t>Neizrāda interesi par rotaļām</a:t>
            </a:r>
          </a:p>
          <a:p>
            <a:r>
              <a:rPr lang="lv-LV" dirty="0"/>
              <a:t>Nepārtraukti raizējas, vai rīkojas pareizi</a:t>
            </a:r>
          </a:p>
          <a:p>
            <a:r>
              <a:rPr lang="lv-LV" dirty="0"/>
              <a:t>Miega traucējumi, baiļu lēkmes naktīs</a:t>
            </a:r>
          </a:p>
          <a:p>
            <a:r>
              <a:rPr lang="lv-LV" dirty="0"/>
              <a:t>Dienas/nakts </a:t>
            </a:r>
            <a:r>
              <a:rPr lang="lv-LV" dirty="0" err="1"/>
              <a:t>enurēze</a:t>
            </a:r>
            <a:endParaRPr lang="lv-LV" dirty="0"/>
          </a:p>
          <a:p>
            <a:endParaRPr lang="en-US" dirty="0"/>
          </a:p>
        </p:txBody>
      </p:sp>
      <p:sp>
        <p:nvSpPr>
          <p:cNvPr id="7" name="Text Placeholder 6">
            <a:extLst>
              <a:ext uri="{FF2B5EF4-FFF2-40B4-BE49-F238E27FC236}">
                <a16:creationId xmlns:a16="http://schemas.microsoft.com/office/drawing/2014/main" id="{162EDB9F-E63A-CA8B-E0C8-9ECB6698A248}"/>
              </a:ext>
            </a:extLst>
          </p:cNvPr>
          <p:cNvSpPr>
            <a:spLocks noGrp="1"/>
          </p:cNvSpPr>
          <p:nvPr>
            <p:ph type="body" idx="13"/>
          </p:nvPr>
        </p:nvSpPr>
        <p:spPr/>
        <p:txBody>
          <a:bodyPr/>
          <a:lstStyle/>
          <a:p>
            <a:r>
              <a:rPr lang="lv-LV" dirty="0"/>
              <a:t>Psihosomatiskas sūdzības – galvassāpes, sāpēs vēderā, slikta dūša, duršana sirds apvidū</a:t>
            </a:r>
          </a:p>
          <a:p>
            <a:r>
              <a:rPr lang="lv-LV" dirty="0"/>
              <a:t>Palēnināta vispārēja attīstība</a:t>
            </a:r>
          </a:p>
          <a:p>
            <a:r>
              <a:rPr lang="lv-LV" dirty="0"/>
              <a:t>Vecumam neatbilstošas, pazeminātas spējas </a:t>
            </a:r>
            <a:endParaRPr lang="en-US" dirty="0"/>
          </a:p>
        </p:txBody>
      </p:sp>
    </p:spTree>
    <p:extLst>
      <p:ext uri="{BB962C8B-B14F-4D97-AF65-F5344CB8AC3E}">
        <p14:creationId xmlns:p14="http://schemas.microsoft.com/office/powerpoint/2010/main" val="969870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8FABD6EE-BB28-0764-930C-E2633DEF25E2}"/>
              </a:ext>
            </a:extLst>
          </p:cNvPr>
          <p:cNvSpPr>
            <a:spLocks noGrp="1" noChangeArrowheads="1"/>
          </p:cNvSpPr>
          <p:nvPr>
            <p:ph type="title"/>
          </p:nvPr>
        </p:nvSpPr>
        <p:spPr/>
        <p:txBody>
          <a:bodyPr/>
          <a:lstStyle/>
          <a:p>
            <a:r>
              <a:rPr lang="en-US" altLang="en-US" dirty="0" err="1"/>
              <a:t>Emocionālās</a:t>
            </a:r>
            <a:r>
              <a:rPr lang="en-US" altLang="en-US" dirty="0"/>
              <a:t> </a:t>
            </a:r>
            <a:r>
              <a:rPr lang="en-US" altLang="en-US" dirty="0" err="1"/>
              <a:t>vardarbības</a:t>
            </a:r>
            <a:r>
              <a:rPr lang="en-US" altLang="en-US" dirty="0"/>
              <a:t> </a:t>
            </a:r>
            <a:r>
              <a:rPr lang="en-US" altLang="en-US" dirty="0" err="1"/>
              <a:t>sekas</a:t>
            </a:r>
            <a:endParaRPr lang="en-US" altLang="en-US" dirty="0"/>
          </a:p>
        </p:txBody>
      </p:sp>
      <p:sp>
        <p:nvSpPr>
          <p:cNvPr id="26627" name="Content Placeholder 2">
            <a:extLst>
              <a:ext uri="{FF2B5EF4-FFF2-40B4-BE49-F238E27FC236}">
                <a16:creationId xmlns:a16="http://schemas.microsoft.com/office/drawing/2014/main" id="{E7B02E96-3F57-4D90-C4A7-2EB44543A55D}"/>
              </a:ext>
            </a:extLst>
          </p:cNvPr>
          <p:cNvSpPr>
            <a:spLocks noGrp="1" noChangeArrowheads="1"/>
          </p:cNvSpPr>
          <p:nvPr>
            <p:ph idx="1"/>
          </p:nvPr>
        </p:nvSpPr>
        <p:spPr/>
        <p:txBody>
          <a:bodyPr/>
          <a:lstStyle/>
          <a:p>
            <a:pPr marL="0" indent="0">
              <a:buNone/>
            </a:pPr>
            <a:r>
              <a:rPr lang="en-US" altLang="en-US" b="1" u="sng"/>
              <a:t>Uzvedībā – </a:t>
            </a:r>
            <a:r>
              <a:rPr lang="en-US" altLang="en-US" sz="1800"/>
              <a:t>antisociāla, destruktīva, agresīva, vielu lietošana</a:t>
            </a:r>
            <a:r>
              <a:rPr lang="en-US" altLang="en-US"/>
              <a:t>..</a:t>
            </a:r>
          </a:p>
          <a:p>
            <a:pPr marL="0" indent="0">
              <a:buNone/>
            </a:pPr>
            <a:r>
              <a:rPr lang="en-US" altLang="en-US" b="1" u="sng"/>
              <a:t>Sociālajā sfērā - </a:t>
            </a:r>
            <a:r>
              <a:rPr lang="en-US" altLang="en-US" sz="1800"/>
              <a:t>grūtības veidot noturīgas attiecības, neuzticība, tendence izolēties,…</a:t>
            </a:r>
          </a:p>
          <a:p>
            <a:pPr marL="0" indent="0">
              <a:buNone/>
            </a:pPr>
            <a:r>
              <a:rPr lang="en-US" altLang="en-US" b="1" u="sng"/>
              <a:t>Kognitīvajā sfērā – </a:t>
            </a:r>
            <a:r>
              <a:rPr lang="en-US" altLang="en-US" sz="1800"/>
              <a:t>runas traucējumi, grūtības koncentrēties…</a:t>
            </a:r>
          </a:p>
          <a:p>
            <a:pPr marL="0" indent="0">
              <a:buNone/>
            </a:pPr>
            <a:r>
              <a:rPr lang="en-US" altLang="en-US" b="1" u="sng"/>
              <a:t>Fiziskajā veselībā – </a:t>
            </a:r>
            <a:r>
              <a:rPr lang="en-US" altLang="en-US" sz="1800"/>
              <a:t>miega traucējumi, zīdaiņa vecumā aizkavēta fiziskā attīstība, psihosomatiakās saslimšanas…</a:t>
            </a:r>
          </a:p>
          <a:p>
            <a:pPr marL="0" indent="0">
              <a:buNone/>
            </a:pPr>
            <a:r>
              <a:rPr lang="en-US" altLang="en-US" b="1" u="sng"/>
              <a:t>Emocionālajā sfērā – </a:t>
            </a:r>
            <a:r>
              <a:rPr lang="en-US" altLang="en-US" sz="1800"/>
              <a:t>zems pašvērtējums, nejūtīgums, pasivitāte, depresija, traumēts paštēls…</a:t>
            </a:r>
          </a:p>
        </p:txBody>
      </p:sp>
      <p:sp>
        <p:nvSpPr>
          <p:cNvPr id="2" name="Freeform 2"/>
          <p:cNvSpPr/>
          <p:nvPr/>
        </p:nvSpPr>
        <p:spPr>
          <a:xfrm>
            <a:off x="0" y="0"/>
            <a:ext cx="12192000" cy="6858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2"/>
            <a:stretch>
              <a:fillRect b="-23704"/>
            </a:stretch>
          </a:blipFill>
        </p:spPr>
        <p:txBody>
          <a:bodyPr/>
          <a:lstStyle/>
          <a:p>
            <a:endParaRPr lang="lv-LV"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F3360-5186-76D9-B263-10A7B835D436}"/>
              </a:ext>
            </a:extLst>
          </p:cNvPr>
          <p:cNvSpPr>
            <a:spLocks noGrp="1"/>
          </p:cNvSpPr>
          <p:nvPr>
            <p:ph type="ctrTitle"/>
          </p:nvPr>
        </p:nvSpPr>
        <p:spPr/>
        <p:txBody>
          <a:bodyPr/>
          <a:lstStyle/>
          <a:p>
            <a:r>
              <a:rPr lang="lv-LV" altLang="lv-LV" b="1" dirty="0"/>
              <a:t>Fiziska vardarbība</a:t>
            </a:r>
            <a:endParaRPr lang="en-US" dirty="0"/>
          </a:p>
        </p:txBody>
      </p:sp>
      <p:sp>
        <p:nvSpPr>
          <p:cNvPr id="3" name="Subtitle 2">
            <a:extLst>
              <a:ext uri="{FF2B5EF4-FFF2-40B4-BE49-F238E27FC236}">
                <a16:creationId xmlns:a16="http://schemas.microsoft.com/office/drawing/2014/main" id="{5FFAB48C-7431-2FDE-771E-D472D2159230}"/>
              </a:ext>
            </a:extLst>
          </p:cNvPr>
          <p:cNvSpPr>
            <a:spLocks noGrp="1"/>
          </p:cNvSpPr>
          <p:nvPr>
            <p:ph type="subTitle" idx="1"/>
          </p:nvPr>
        </p:nvSpPr>
        <p:spPr/>
        <p:txBody>
          <a:bodyPr/>
          <a:lstStyle/>
          <a:p>
            <a:pPr algn="just" eaLnBrk="1" hangingPunct="1">
              <a:lnSpc>
                <a:spcPct val="90000"/>
              </a:lnSpc>
            </a:pPr>
            <a:r>
              <a:rPr lang="lv-LV" altLang="lv-LV" dirty="0"/>
              <a:t>Bērna veselībai vai dzīvībai bīstams apzināts spēka pielietojums saskarsmē ar bērnu vai apzināta bērna pakļaušana kaitīgu faktoru, tai skaitā tabakas dūmu, iedarbībai </a:t>
            </a:r>
            <a:r>
              <a:rPr lang="lv-LV" altLang="lv-LV" sz="2800" dirty="0"/>
              <a:t>(BTA likuma 1.panta 11.punkts)</a:t>
            </a:r>
          </a:p>
          <a:p>
            <a:pPr lvl="1" algn="l" eaLnBrk="1" hangingPunct="1">
              <a:lnSpc>
                <a:spcPct val="90000"/>
              </a:lnSpc>
              <a:buFontTx/>
              <a:buChar char="-"/>
            </a:pPr>
            <a:r>
              <a:rPr lang="lv-LV" altLang="lv-LV" dirty="0"/>
              <a:t>sišana</a:t>
            </a:r>
          </a:p>
          <a:p>
            <a:pPr lvl="1" algn="l" eaLnBrk="1" hangingPunct="1">
              <a:lnSpc>
                <a:spcPct val="90000"/>
              </a:lnSpc>
              <a:buFontTx/>
              <a:buChar char="-"/>
            </a:pPr>
            <a:r>
              <a:rPr lang="lv-LV" altLang="lv-LV" dirty="0"/>
              <a:t>purināšana</a:t>
            </a:r>
          </a:p>
          <a:p>
            <a:pPr lvl="1" algn="l" eaLnBrk="1" hangingPunct="1">
              <a:lnSpc>
                <a:spcPct val="90000"/>
              </a:lnSpc>
              <a:buFontTx/>
              <a:buChar char="-"/>
            </a:pPr>
            <a:r>
              <a:rPr lang="lv-LV" altLang="lv-LV" dirty="0"/>
              <a:t>dedzināšana</a:t>
            </a:r>
          </a:p>
          <a:p>
            <a:pPr lvl="1" algn="l" eaLnBrk="1" hangingPunct="1">
              <a:lnSpc>
                <a:spcPct val="90000"/>
              </a:lnSpc>
              <a:buFontTx/>
              <a:buChar char="-"/>
            </a:pPr>
            <a:r>
              <a:rPr lang="lv-LV" altLang="lv-LV" dirty="0"/>
              <a:t>kniebšana</a:t>
            </a:r>
          </a:p>
          <a:p>
            <a:pPr lvl="1" algn="l" eaLnBrk="1" hangingPunct="1">
              <a:lnSpc>
                <a:spcPct val="90000"/>
              </a:lnSpc>
              <a:buFontTx/>
              <a:buChar char="-"/>
            </a:pPr>
            <a:r>
              <a:rPr lang="lv-LV" altLang="lv-LV" dirty="0"/>
              <a:t>Griešana</a:t>
            </a:r>
          </a:p>
          <a:p>
            <a:pPr lvl="1" algn="l" eaLnBrk="1" hangingPunct="1">
              <a:lnSpc>
                <a:spcPct val="90000"/>
              </a:lnSpc>
              <a:buFontTx/>
              <a:buChar char="-"/>
            </a:pPr>
            <a:r>
              <a:rPr lang="lv-LV" dirty="0"/>
              <a:t>……..</a:t>
            </a:r>
            <a:endParaRPr lang="en-US" dirty="0"/>
          </a:p>
        </p:txBody>
      </p:sp>
      <p:sp>
        <p:nvSpPr>
          <p:cNvPr id="4" name="Date Placeholder 3">
            <a:extLst>
              <a:ext uri="{FF2B5EF4-FFF2-40B4-BE49-F238E27FC236}">
                <a16:creationId xmlns:a16="http://schemas.microsoft.com/office/drawing/2014/main" id="{E6E6F146-51B8-5E10-F6DC-54892F848036}"/>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44386C87-8F6C-46B5-605E-6223C546C718}"/>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84D612A0-E285-14A7-31C4-02EDFA574F5F}"/>
              </a:ext>
            </a:extLst>
          </p:cNvPr>
          <p:cNvSpPr>
            <a:spLocks noGrp="1"/>
          </p:cNvSpPr>
          <p:nvPr>
            <p:ph type="sldNum" sz="quarter" idx="12"/>
          </p:nvPr>
        </p:nvSpPr>
        <p:spPr/>
        <p:txBody>
          <a:bodyPr/>
          <a:lstStyle/>
          <a:p>
            <a:fld id="{D572A262-C357-4E65-B12F-80D120AC05A9}" type="slidenum">
              <a:rPr lang="en-US" smtClean="0"/>
              <a:t>17</a:t>
            </a:fld>
            <a:endParaRPr lang="en-US"/>
          </a:p>
        </p:txBody>
      </p:sp>
    </p:spTree>
    <p:extLst>
      <p:ext uri="{BB962C8B-B14F-4D97-AF65-F5344CB8AC3E}">
        <p14:creationId xmlns:p14="http://schemas.microsoft.com/office/powerpoint/2010/main" val="4028023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63D9C-E295-85CB-602F-2FCE0F36C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C7202A-9A71-2753-2A3A-DA9E7F62C9E1}"/>
              </a:ext>
            </a:extLst>
          </p:cNvPr>
          <p:cNvSpPr>
            <a:spLocks noGrp="1"/>
          </p:cNvSpPr>
          <p:nvPr>
            <p:ph type="title"/>
          </p:nvPr>
        </p:nvSpPr>
        <p:spPr/>
        <p:txBody>
          <a:bodyPr/>
          <a:lstStyle/>
          <a:p>
            <a:r>
              <a:rPr lang="lv-LV" dirty="0"/>
              <a:t>Fiziskas vardarbības pazīmes</a:t>
            </a:r>
            <a:endParaRPr lang="en-US" dirty="0"/>
          </a:p>
        </p:txBody>
      </p:sp>
      <p:sp>
        <p:nvSpPr>
          <p:cNvPr id="3" name="Date Placeholder 2">
            <a:extLst>
              <a:ext uri="{FF2B5EF4-FFF2-40B4-BE49-F238E27FC236}">
                <a16:creationId xmlns:a16="http://schemas.microsoft.com/office/drawing/2014/main" id="{CCA366C4-D30B-8B1F-8B8C-BC3D2A7EFFF6}"/>
              </a:ext>
            </a:extLst>
          </p:cNvPr>
          <p:cNvSpPr>
            <a:spLocks noGrp="1"/>
          </p:cNvSpPr>
          <p:nvPr>
            <p:ph type="dt" sz="half" idx="10"/>
          </p:nvPr>
        </p:nvSpPr>
        <p:spPr/>
        <p:txBody>
          <a:bodyPr/>
          <a:lstStyle/>
          <a:p>
            <a:fld id="{56BD3458-A8F2-465C-85FB-C4D443A98D59}" type="datetime1">
              <a:rPr lang="en-US" smtClean="0"/>
              <a:t>9/15/2025</a:t>
            </a:fld>
            <a:endParaRPr lang="en-US"/>
          </a:p>
        </p:txBody>
      </p:sp>
      <p:sp>
        <p:nvSpPr>
          <p:cNvPr id="4" name="Footer Placeholder 3">
            <a:extLst>
              <a:ext uri="{FF2B5EF4-FFF2-40B4-BE49-F238E27FC236}">
                <a16:creationId xmlns:a16="http://schemas.microsoft.com/office/drawing/2014/main" id="{D83E48CC-22ED-7438-3794-F4EFB126BEDA}"/>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5" name="Slide Number Placeholder 4">
            <a:extLst>
              <a:ext uri="{FF2B5EF4-FFF2-40B4-BE49-F238E27FC236}">
                <a16:creationId xmlns:a16="http://schemas.microsoft.com/office/drawing/2014/main" id="{08153200-EA84-DF73-63E8-C8B888E54D74}"/>
              </a:ext>
            </a:extLst>
          </p:cNvPr>
          <p:cNvSpPr>
            <a:spLocks noGrp="1"/>
          </p:cNvSpPr>
          <p:nvPr>
            <p:ph type="sldNum" sz="quarter" idx="12"/>
          </p:nvPr>
        </p:nvSpPr>
        <p:spPr/>
        <p:txBody>
          <a:bodyPr/>
          <a:lstStyle/>
          <a:p>
            <a:fld id="{D572A262-C357-4E65-B12F-80D120AC05A9}" type="slidenum">
              <a:rPr lang="en-US" smtClean="0"/>
              <a:t>18</a:t>
            </a:fld>
            <a:endParaRPr lang="en-US"/>
          </a:p>
        </p:txBody>
      </p:sp>
      <p:sp>
        <p:nvSpPr>
          <p:cNvPr id="6" name="Text Placeholder 5">
            <a:extLst>
              <a:ext uri="{FF2B5EF4-FFF2-40B4-BE49-F238E27FC236}">
                <a16:creationId xmlns:a16="http://schemas.microsoft.com/office/drawing/2014/main" id="{F74B0E57-8692-F202-E9D7-84BBDB0CBE7D}"/>
              </a:ext>
            </a:extLst>
          </p:cNvPr>
          <p:cNvSpPr>
            <a:spLocks noGrp="1"/>
          </p:cNvSpPr>
          <p:nvPr>
            <p:ph type="body" idx="1"/>
          </p:nvPr>
        </p:nvSpPr>
        <p:spPr/>
        <p:txBody>
          <a:bodyPr>
            <a:normAutofit fontScale="85000" lnSpcReduction="20000"/>
          </a:bodyPr>
          <a:lstStyle/>
          <a:p>
            <a:r>
              <a:rPr lang="lv-LV" dirty="0"/>
              <a:t>Savainojuma veids, novietojums un smaguma pakāpe neatbilsts vai nesakrīt ar pieaugušā vai bērna stāstījumu</a:t>
            </a:r>
          </a:p>
          <a:p>
            <a:r>
              <a:rPr lang="lv-LV" dirty="0"/>
              <a:t>Savainojuma veids un smagums rada satraukumu</a:t>
            </a:r>
          </a:p>
          <a:p>
            <a:r>
              <a:rPr lang="lv-LV" dirty="0"/>
              <a:t>Daudz savainojumu, zilumu, rētu</a:t>
            </a:r>
          </a:p>
          <a:p>
            <a:r>
              <a:rPr lang="lv-LV" dirty="0"/>
              <a:t>Izplēsti mati</a:t>
            </a:r>
          </a:p>
          <a:p>
            <a:r>
              <a:rPr lang="lv-LV" dirty="0"/>
              <a:t>Atkārtotas traumas vai savainojumi</a:t>
            </a:r>
          </a:p>
          <a:p>
            <a:r>
              <a:rPr lang="lv-LV" dirty="0"/>
              <a:t>Bērns izvairās no kontakta ar pieaugušo</a:t>
            </a:r>
          </a:p>
          <a:p>
            <a:r>
              <a:rPr lang="lv-LV" dirty="0"/>
              <a:t>Bērns saraujas, ja pieaugušais strauji maina pozu, vai veic straujas, negaidītas kustības</a:t>
            </a:r>
          </a:p>
          <a:p>
            <a:r>
              <a:rPr lang="lv-LV" dirty="0"/>
              <a:t>Neizrāda emocijas saistībā ar savainojumu</a:t>
            </a:r>
          </a:p>
          <a:p>
            <a:endParaRPr lang="en-US" dirty="0"/>
          </a:p>
        </p:txBody>
      </p:sp>
      <p:sp>
        <p:nvSpPr>
          <p:cNvPr id="7" name="Text Placeholder 6">
            <a:extLst>
              <a:ext uri="{FF2B5EF4-FFF2-40B4-BE49-F238E27FC236}">
                <a16:creationId xmlns:a16="http://schemas.microsoft.com/office/drawing/2014/main" id="{C354A696-381B-E21E-C34B-862300C98DBC}"/>
              </a:ext>
            </a:extLst>
          </p:cNvPr>
          <p:cNvSpPr>
            <a:spLocks noGrp="1"/>
          </p:cNvSpPr>
          <p:nvPr>
            <p:ph type="body" idx="13"/>
          </p:nvPr>
        </p:nvSpPr>
        <p:spPr/>
        <p:txBody>
          <a:bodyPr/>
          <a:lstStyle/>
          <a:p>
            <a:r>
              <a:rPr lang="lv-LV" dirty="0"/>
              <a:t>Valkā slēgtu apģērbu</a:t>
            </a:r>
          </a:p>
          <a:p>
            <a:r>
              <a:rPr lang="lv-LV" dirty="0"/>
              <a:t>Ir izteikti pasīvs un paklausīgs</a:t>
            </a:r>
          </a:p>
          <a:p>
            <a:r>
              <a:rPr lang="lv-LV" dirty="0"/>
              <a:t>Ir agresīvs, naidīgs spēlēs un attiecībās ar citiem</a:t>
            </a:r>
          </a:p>
          <a:p>
            <a:r>
              <a:rPr lang="lv-LV" dirty="0"/>
              <a:t>Vēlas atriebties, to dara ļoti agresīvi</a:t>
            </a:r>
          </a:p>
          <a:p>
            <a:r>
              <a:rPr lang="lv-LV" dirty="0"/>
              <a:t>Piromānijas epizodes, dzīvnieku mocīšana</a:t>
            </a:r>
          </a:p>
          <a:p>
            <a:r>
              <a:rPr lang="lv-LV" dirty="0"/>
              <a:t>Bēgšana, ja noticis kāds starpgadījums</a:t>
            </a:r>
          </a:p>
          <a:p>
            <a:r>
              <a:rPr lang="lv-LV" dirty="0"/>
              <a:t>Nodevīga un izaicinoša uzvedība</a:t>
            </a:r>
          </a:p>
          <a:p>
            <a:endParaRPr lang="en-US" dirty="0"/>
          </a:p>
        </p:txBody>
      </p:sp>
    </p:spTree>
    <p:extLst>
      <p:ext uri="{BB962C8B-B14F-4D97-AF65-F5344CB8AC3E}">
        <p14:creationId xmlns:p14="http://schemas.microsoft.com/office/powerpoint/2010/main" val="3390754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7CF918C1-B41B-B274-D4D1-8C294DA03869}"/>
              </a:ext>
            </a:extLst>
          </p:cNvPr>
          <p:cNvSpPr>
            <a:spLocks noGrp="1" noChangeArrowheads="1"/>
          </p:cNvSpPr>
          <p:nvPr>
            <p:ph type="title"/>
          </p:nvPr>
        </p:nvSpPr>
        <p:spPr/>
        <p:txBody>
          <a:bodyPr/>
          <a:lstStyle/>
          <a:p>
            <a:endParaRPr lang="en-US" altLang="en-US"/>
          </a:p>
        </p:txBody>
      </p:sp>
      <p:sp>
        <p:nvSpPr>
          <p:cNvPr id="32771" name="Content Placeholder 2">
            <a:extLst>
              <a:ext uri="{FF2B5EF4-FFF2-40B4-BE49-F238E27FC236}">
                <a16:creationId xmlns:a16="http://schemas.microsoft.com/office/drawing/2014/main" id="{533ED678-2398-4B65-08A9-123C2269A37B}"/>
              </a:ext>
            </a:extLst>
          </p:cNvPr>
          <p:cNvSpPr>
            <a:spLocks noGrp="1" noChangeArrowheads="1"/>
          </p:cNvSpPr>
          <p:nvPr>
            <p:ph idx="1"/>
          </p:nvPr>
        </p:nvSpPr>
        <p:spPr/>
        <p:txBody>
          <a:bodyPr/>
          <a:lstStyle/>
          <a:p>
            <a:endParaRPr lang="en-US" altLang="en-US"/>
          </a:p>
        </p:txBody>
      </p:sp>
      <p:pic>
        <p:nvPicPr>
          <p:cNvPr id="32772" name="Picture 3">
            <a:extLst>
              <a:ext uri="{FF2B5EF4-FFF2-40B4-BE49-F238E27FC236}">
                <a16:creationId xmlns:a16="http://schemas.microsoft.com/office/drawing/2014/main" id="{661D3624-5E56-6B88-4417-147D13F174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B05F8-B74E-9F08-8ECA-4419F52C21D5}"/>
            </a:ext>
          </a:extLst>
        </p:cNvPr>
        <p:cNvGrpSpPr/>
        <p:nvPr/>
      </p:nvGrpSpPr>
      <p:grpSpPr>
        <a:xfrm>
          <a:off x="0" y="0"/>
          <a:ext cx="0" cy="0"/>
          <a:chOff x="0" y="0"/>
          <a:chExt cx="0" cy="0"/>
        </a:xfrm>
      </p:grpSpPr>
      <p:pic>
        <p:nvPicPr>
          <p:cNvPr id="6" name="Picture Placeholder 5" descr="A close-up of a baby's hand&#10;&#10;Description automatically generated with low confidence">
            <a:extLst>
              <a:ext uri="{FF2B5EF4-FFF2-40B4-BE49-F238E27FC236}">
                <a16:creationId xmlns:a16="http://schemas.microsoft.com/office/drawing/2014/main" id="{70C9FC05-989F-5207-867F-08B6EFA4AA9A}"/>
              </a:ext>
            </a:extLst>
          </p:cNvPr>
          <p:cNvPicPr>
            <a:picLocks noGrp="1" noChangeAspect="1"/>
          </p:cNvPicPr>
          <p:nvPr>
            <p:ph type="pic" idx="10"/>
          </p:nvPr>
        </p:nvPicPr>
        <p:blipFill>
          <a:blip r:embed="rId2" cstate="screen">
            <a:extLst>
              <a:ext uri="{28A0092B-C50C-407E-A947-70E740481C1C}">
                <a14:useLocalDpi xmlns:a14="http://schemas.microsoft.com/office/drawing/2010/main"/>
              </a:ext>
            </a:extLst>
          </a:blip>
          <a:srcRect/>
          <a:stretch/>
        </p:blipFill>
        <p:spPr>
          <a:xfrm>
            <a:off x="-92467" y="0"/>
            <a:ext cx="12698858" cy="6869595"/>
          </a:xfrm>
        </p:spPr>
      </p:pic>
      <p:pic>
        <p:nvPicPr>
          <p:cNvPr id="8" name="Picture 7" descr="A black background with brown letters&#10;&#10;Description automatically generated">
            <a:extLst>
              <a:ext uri="{FF2B5EF4-FFF2-40B4-BE49-F238E27FC236}">
                <a16:creationId xmlns:a16="http://schemas.microsoft.com/office/drawing/2014/main" id="{032BFD9B-7B25-7B56-383F-8D8EC2883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261"/>
            <a:ext cx="12192000" cy="6858000"/>
          </a:xfrm>
          <a:prstGeom prst="rect">
            <a:avLst/>
          </a:prstGeom>
        </p:spPr>
      </p:pic>
      <p:sp>
        <p:nvSpPr>
          <p:cNvPr id="3" name="Title 2">
            <a:extLst>
              <a:ext uri="{FF2B5EF4-FFF2-40B4-BE49-F238E27FC236}">
                <a16:creationId xmlns:a16="http://schemas.microsoft.com/office/drawing/2014/main" id="{023FEE5D-5BB2-B5EB-9E37-1375D364F761}"/>
              </a:ext>
            </a:extLst>
          </p:cNvPr>
          <p:cNvSpPr>
            <a:spLocks noGrp="1"/>
          </p:cNvSpPr>
          <p:nvPr>
            <p:ph type="ctrTitle"/>
          </p:nvPr>
        </p:nvSpPr>
        <p:spPr>
          <a:xfrm>
            <a:off x="7554877" y="3429000"/>
            <a:ext cx="3931107" cy="1238412"/>
          </a:xfrm>
        </p:spPr>
        <p:txBody>
          <a:bodyPr/>
          <a:lstStyle/>
          <a:p>
            <a:r>
              <a:rPr lang="lv-LV" sz="2000" dirty="0">
                <a:solidFill>
                  <a:srgbClr val="3F2717"/>
                </a:solidFill>
              </a:rPr>
              <a:t>Centrs drošai bērnībai</a:t>
            </a:r>
            <a:endParaRPr lang="en-US" sz="2000" dirty="0">
              <a:solidFill>
                <a:srgbClr val="3F2717"/>
              </a:solidFill>
            </a:endParaRPr>
          </a:p>
        </p:txBody>
      </p:sp>
    </p:spTree>
    <p:extLst>
      <p:ext uri="{BB962C8B-B14F-4D97-AF65-F5344CB8AC3E}">
        <p14:creationId xmlns:p14="http://schemas.microsoft.com/office/powerpoint/2010/main" val="3462387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A9CD0-4ABC-1F10-013B-54DC962F1B32}"/>
              </a:ext>
            </a:extLst>
          </p:cNvPr>
          <p:cNvSpPr>
            <a:spLocks noGrp="1"/>
          </p:cNvSpPr>
          <p:nvPr>
            <p:ph type="ctrTitle"/>
          </p:nvPr>
        </p:nvSpPr>
        <p:spPr>
          <a:xfrm>
            <a:off x="1626635" y="1052512"/>
            <a:ext cx="9866313" cy="612776"/>
          </a:xfrm>
        </p:spPr>
        <p:txBody>
          <a:bodyPr>
            <a:normAutofit/>
          </a:bodyPr>
          <a:lstStyle/>
          <a:p>
            <a:r>
              <a:rPr lang="lv-LV" dirty="0"/>
              <a:t>Seksuāla izmantošana-</a:t>
            </a:r>
            <a:endParaRPr lang="en-US" b="0" dirty="0"/>
          </a:p>
        </p:txBody>
      </p:sp>
      <p:sp>
        <p:nvSpPr>
          <p:cNvPr id="3" name="Subtitle 2">
            <a:extLst>
              <a:ext uri="{FF2B5EF4-FFF2-40B4-BE49-F238E27FC236}">
                <a16:creationId xmlns:a16="http://schemas.microsoft.com/office/drawing/2014/main" id="{34B1AA51-CC08-AA0A-DFBE-0C2042AEE74B}"/>
              </a:ext>
            </a:extLst>
          </p:cNvPr>
          <p:cNvSpPr>
            <a:spLocks noGrp="1"/>
          </p:cNvSpPr>
          <p:nvPr>
            <p:ph type="subTitle" idx="1"/>
          </p:nvPr>
        </p:nvSpPr>
        <p:spPr/>
        <p:txBody>
          <a:bodyPr/>
          <a:lstStyle/>
          <a:p>
            <a:r>
              <a:rPr lang="lv-LV" sz="2800" dirty="0">
                <a:solidFill>
                  <a:schemeClr val="tx1"/>
                </a:solidFill>
                <a:latin typeface="Poppins Light" panose="00000400000000000000" pitchFamily="2" charset="-70"/>
                <a:cs typeface="Poppins Light" panose="00000400000000000000" pitchFamily="2" charset="-70"/>
              </a:rPr>
              <a:t>J</a:t>
            </a:r>
            <a:r>
              <a:rPr lang="lv-LV" sz="2800" b="0" i="0" dirty="0">
                <a:solidFill>
                  <a:schemeClr val="tx1"/>
                </a:solidFill>
                <a:effectLst/>
                <a:latin typeface="Poppins Light" panose="00000400000000000000" pitchFamily="2" charset="-70"/>
                <a:cs typeface="Poppins Light" panose="00000400000000000000" pitchFamily="2" charset="-70"/>
              </a:rPr>
              <a:t>ebkādas seksuāla rakstura darbības ar bērnu nolūkā sniegt vai gūt seksuālu stimulāciju vai seksuālu apmierinājumu, vai citādu labumu, ko veic </a:t>
            </a:r>
            <a:r>
              <a:rPr lang="lv-LV" sz="2800" b="1" i="0" dirty="0">
                <a:solidFill>
                  <a:schemeClr val="tx1"/>
                </a:solidFill>
                <a:effectLst/>
                <a:latin typeface="Poppins Light" panose="00000400000000000000" pitchFamily="2" charset="-70"/>
                <a:cs typeface="Poppins Light" panose="00000400000000000000" pitchFamily="2" charset="-70"/>
              </a:rPr>
              <a:t>pieaugušais</a:t>
            </a:r>
            <a:r>
              <a:rPr lang="lv-LV" sz="2800" b="0" i="0" dirty="0">
                <a:solidFill>
                  <a:schemeClr val="tx1"/>
                </a:solidFill>
                <a:effectLst/>
                <a:latin typeface="Poppins Light" panose="00000400000000000000" pitchFamily="2" charset="-70"/>
                <a:cs typeface="Poppins Light" panose="00000400000000000000" pitchFamily="2" charset="-70"/>
              </a:rPr>
              <a:t> vai </a:t>
            </a:r>
            <a:r>
              <a:rPr lang="lv-LV" sz="2800" b="1" i="0" dirty="0">
                <a:solidFill>
                  <a:schemeClr val="tx1"/>
                </a:solidFill>
                <a:effectLst/>
                <a:latin typeface="Poppins Light" panose="00000400000000000000" pitchFamily="2" charset="-70"/>
                <a:cs typeface="Poppins Light" panose="00000400000000000000" pitchFamily="2" charset="-70"/>
              </a:rPr>
              <a:t>cits bērns</a:t>
            </a:r>
            <a:r>
              <a:rPr lang="lv-LV" sz="2800" b="0" i="0" dirty="0">
                <a:solidFill>
                  <a:schemeClr val="tx1"/>
                </a:solidFill>
                <a:effectLst/>
                <a:latin typeface="Poppins Light" panose="00000400000000000000" pitchFamily="2" charset="-70"/>
                <a:cs typeface="Poppins Light" panose="00000400000000000000" pitchFamily="2" charset="-70"/>
              </a:rPr>
              <a:t>, kurš sava vecuma vai attīstības dēļ </a:t>
            </a:r>
            <a:r>
              <a:rPr lang="lv-LV" sz="2800" b="1" i="0" dirty="0">
                <a:solidFill>
                  <a:schemeClr val="tx1"/>
                </a:solidFill>
                <a:effectLst/>
                <a:latin typeface="Poppins Light" panose="00000400000000000000" pitchFamily="2" charset="-70"/>
                <a:cs typeface="Poppins Light" panose="00000400000000000000" pitchFamily="2" charset="-70"/>
              </a:rPr>
              <a:t>atrodas atbildības, uzticības vai spēka pozīcijās </a:t>
            </a:r>
            <a:r>
              <a:rPr lang="lv-LV" sz="2800" b="0" i="0" dirty="0">
                <a:solidFill>
                  <a:schemeClr val="tx1"/>
                </a:solidFill>
                <a:effectLst/>
                <a:latin typeface="Poppins Light" panose="00000400000000000000" pitchFamily="2" charset="-70"/>
                <a:cs typeface="Poppins Light" panose="00000400000000000000" pitchFamily="2" charset="-70"/>
              </a:rPr>
              <a:t>attiecībā pret upuri </a:t>
            </a:r>
            <a:r>
              <a:rPr lang="lv-LV" sz="2800" b="1" i="0" dirty="0">
                <a:solidFill>
                  <a:schemeClr val="tx1"/>
                </a:solidFill>
                <a:effectLst/>
                <a:latin typeface="Poppins Light" panose="00000400000000000000" pitchFamily="2" charset="-70"/>
                <a:cs typeface="Poppins Light" panose="00000400000000000000" pitchFamily="2" charset="-70"/>
              </a:rPr>
              <a:t>ar</a:t>
            </a:r>
            <a:r>
              <a:rPr lang="lv-LV" sz="2800" b="0" i="0" dirty="0">
                <a:solidFill>
                  <a:schemeClr val="tx1"/>
                </a:solidFill>
                <a:effectLst/>
                <a:latin typeface="Poppins Light" panose="00000400000000000000" pitchFamily="2" charset="-70"/>
                <a:cs typeface="Poppins Light" panose="00000400000000000000" pitchFamily="2" charset="-70"/>
              </a:rPr>
              <a:t> fizisku </a:t>
            </a:r>
            <a:r>
              <a:rPr lang="lv-LV" sz="2800" b="1" i="0" dirty="0">
                <a:solidFill>
                  <a:schemeClr val="tx1"/>
                </a:solidFill>
                <a:effectLst/>
                <a:latin typeface="Poppins Light" panose="00000400000000000000" pitchFamily="2" charset="-70"/>
                <a:cs typeface="Poppins Light" panose="00000400000000000000" pitchFamily="2" charset="-70"/>
              </a:rPr>
              <a:t>kontaktu</a:t>
            </a:r>
            <a:r>
              <a:rPr lang="lv-LV" sz="2800" b="0" i="0" dirty="0">
                <a:solidFill>
                  <a:schemeClr val="tx1"/>
                </a:solidFill>
                <a:effectLst/>
                <a:latin typeface="Poppins Light" panose="00000400000000000000" pitchFamily="2" charset="-70"/>
                <a:cs typeface="Poppins Light" panose="00000400000000000000" pitchFamily="2" charset="-70"/>
              </a:rPr>
              <a:t> vai </a:t>
            </a:r>
            <a:r>
              <a:rPr lang="lv-LV" sz="2800" b="1" i="0" dirty="0">
                <a:solidFill>
                  <a:schemeClr val="tx1"/>
                </a:solidFill>
                <a:effectLst/>
                <a:latin typeface="Poppins Light" panose="00000400000000000000" pitchFamily="2" charset="-70"/>
                <a:cs typeface="Poppins Light" panose="00000400000000000000" pitchFamily="2" charset="-70"/>
              </a:rPr>
              <a:t>bez</a:t>
            </a:r>
            <a:r>
              <a:rPr lang="lv-LV" sz="2800" b="0" i="0" dirty="0">
                <a:solidFill>
                  <a:schemeClr val="tx1"/>
                </a:solidFill>
                <a:effectLst/>
                <a:latin typeface="Poppins Light" panose="00000400000000000000" pitchFamily="2" charset="-70"/>
                <a:cs typeface="Poppins Light" panose="00000400000000000000" pitchFamily="2" charset="-70"/>
              </a:rPr>
              <a:t> šāda </a:t>
            </a:r>
            <a:r>
              <a:rPr lang="lv-LV" sz="2800" b="1" i="0" dirty="0">
                <a:solidFill>
                  <a:schemeClr val="tx1"/>
                </a:solidFill>
                <a:effectLst/>
                <a:latin typeface="Poppins Light" panose="00000400000000000000" pitchFamily="2" charset="-70"/>
                <a:cs typeface="Poppins Light" panose="00000400000000000000" pitchFamily="2" charset="-70"/>
              </a:rPr>
              <a:t>kontakta</a:t>
            </a:r>
            <a:r>
              <a:rPr lang="lv-LV" sz="2800" b="0" i="0" dirty="0">
                <a:solidFill>
                  <a:schemeClr val="tx1"/>
                </a:solidFill>
                <a:effectLst/>
                <a:latin typeface="Poppins Light" panose="00000400000000000000" pitchFamily="2" charset="-70"/>
                <a:cs typeface="Poppins Light" panose="00000400000000000000" pitchFamily="2" charset="-70"/>
              </a:rPr>
              <a:t> ar bērna ķermeni, tai skaitā </a:t>
            </a:r>
            <a:r>
              <a:rPr lang="lv-LV" sz="2800" b="1" i="0" dirty="0">
                <a:solidFill>
                  <a:schemeClr val="tx1"/>
                </a:solidFill>
                <a:effectLst/>
                <a:latin typeface="Poppins Light" panose="00000400000000000000" pitchFamily="2" charset="-70"/>
                <a:cs typeface="Poppins Light" panose="00000400000000000000" pitchFamily="2" charset="-70"/>
              </a:rPr>
              <a:t>pakļaujot</a:t>
            </a:r>
            <a:r>
              <a:rPr lang="lv-LV" sz="2800" b="0" i="0" dirty="0">
                <a:solidFill>
                  <a:schemeClr val="tx1"/>
                </a:solidFill>
                <a:effectLst/>
                <a:latin typeface="Poppins Light" panose="00000400000000000000" pitchFamily="2" charset="-70"/>
                <a:cs typeface="Poppins Light" panose="00000400000000000000" pitchFamily="2" charset="-70"/>
              </a:rPr>
              <a:t> bērnu </a:t>
            </a:r>
            <a:r>
              <a:rPr lang="lv-LV" sz="2800" b="1" i="0" dirty="0">
                <a:solidFill>
                  <a:schemeClr val="tx1"/>
                </a:solidFill>
                <a:effectLst/>
                <a:latin typeface="Poppins Light" panose="00000400000000000000" pitchFamily="2" charset="-70"/>
                <a:cs typeface="Poppins Light" panose="00000400000000000000" pitchFamily="2" charset="-70"/>
              </a:rPr>
              <a:t>citu seksualitātei </a:t>
            </a:r>
            <a:r>
              <a:rPr lang="lv-LV" sz="2800" b="0" i="0" dirty="0">
                <a:solidFill>
                  <a:schemeClr val="tx1"/>
                </a:solidFill>
                <a:effectLst/>
                <a:latin typeface="Poppins Light" panose="00000400000000000000" pitchFamily="2" charset="-70"/>
                <a:cs typeface="Poppins Light" panose="00000400000000000000" pitchFamily="2" charset="-70"/>
              </a:rPr>
              <a:t>vai izmantojot informācijas vai komunikāciju </a:t>
            </a:r>
            <a:r>
              <a:rPr lang="lv-LV" sz="2800" b="1" i="0" dirty="0">
                <a:solidFill>
                  <a:schemeClr val="tx1"/>
                </a:solidFill>
                <a:effectLst/>
                <a:latin typeface="Poppins Light" panose="00000400000000000000" pitchFamily="2" charset="-70"/>
                <a:cs typeface="Poppins Light" panose="00000400000000000000" pitchFamily="2" charset="-70"/>
              </a:rPr>
              <a:t>tehnoloģijas</a:t>
            </a:r>
            <a:r>
              <a:rPr lang="lv-LV" sz="2800" b="0" i="0" dirty="0">
                <a:solidFill>
                  <a:schemeClr val="tx1"/>
                </a:solidFill>
                <a:effectLst/>
                <a:latin typeface="Poppins Light" panose="00000400000000000000" pitchFamily="2" charset="-70"/>
                <a:cs typeface="Poppins Light" panose="00000400000000000000" pitchFamily="2" charset="-70"/>
              </a:rPr>
              <a:t>. (BTAL)</a:t>
            </a:r>
            <a:endParaRPr lang="lv-LV" sz="2800" dirty="0">
              <a:solidFill>
                <a:schemeClr val="tx1"/>
              </a:solidFill>
              <a:latin typeface="Poppins Light" panose="00000400000000000000" pitchFamily="2" charset="-70"/>
              <a:cs typeface="Poppins Light" panose="00000400000000000000" pitchFamily="2" charset="-70"/>
            </a:endParaRPr>
          </a:p>
          <a:p>
            <a:endParaRPr lang="en-US" dirty="0"/>
          </a:p>
        </p:txBody>
      </p:sp>
      <p:sp>
        <p:nvSpPr>
          <p:cNvPr id="4" name="Date Placeholder 3">
            <a:extLst>
              <a:ext uri="{FF2B5EF4-FFF2-40B4-BE49-F238E27FC236}">
                <a16:creationId xmlns:a16="http://schemas.microsoft.com/office/drawing/2014/main" id="{44C9EC3B-72CF-528B-0556-76F96B5353A3}"/>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3FCE7065-09E1-396E-B683-2774DC87C612}"/>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4D9FD64C-11E8-1EA1-395C-5FFCEDD5D2EC}"/>
              </a:ext>
            </a:extLst>
          </p:cNvPr>
          <p:cNvSpPr>
            <a:spLocks noGrp="1"/>
          </p:cNvSpPr>
          <p:nvPr>
            <p:ph type="sldNum" sz="quarter" idx="12"/>
          </p:nvPr>
        </p:nvSpPr>
        <p:spPr/>
        <p:txBody>
          <a:bodyPr/>
          <a:lstStyle/>
          <a:p>
            <a:fld id="{D572A262-C357-4E65-B12F-80D120AC05A9}" type="slidenum">
              <a:rPr lang="en-US" smtClean="0"/>
              <a:t>20</a:t>
            </a:fld>
            <a:endParaRPr lang="en-US"/>
          </a:p>
        </p:txBody>
      </p:sp>
    </p:spTree>
    <p:extLst>
      <p:ext uri="{BB962C8B-B14F-4D97-AF65-F5344CB8AC3E}">
        <p14:creationId xmlns:p14="http://schemas.microsoft.com/office/powerpoint/2010/main" val="533123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0863-6161-943B-DA2C-4766DACAFB2C}"/>
              </a:ext>
            </a:extLst>
          </p:cNvPr>
          <p:cNvSpPr>
            <a:spLocks noGrp="1"/>
          </p:cNvSpPr>
          <p:nvPr>
            <p:ph type="ctrTitle"/>
          </p:nvPr>
        </p:nvSpPr>
        <p:spPr/>
        <p:txBody>
          <a:bodyPr/>
          <a:lstStyle/>
          <a:p>
            <a:r>
              <a:rPr lang="lv-LV" dirty="0"/>
              <a:t>Seksuāla izmantošana-</a:t>
            </a:r>
            <a:endParaRPr lang="en-US" dirty="0"/>
          </a:p>
        </p:txBody>
      </p:sp>
      <p:sp>
        <p:nvSpPr>
          <p:cNvPr id="3" name="Subtitle 2">
            <a:extLst>
              <a:ext uri="{FF2B5EF4-FFF2-40B4-BE49-F238E27FC236}">
                <a16:creationId xmlns:a16="http://schemas.microsoft.com/office/drawing/2014/main" id="{F2350A68-01EA-9F5D-47A3-99285BF8B21E}"/>
              </a:ext>
            </a:extLst>
          </p:cNvPr>
          <p:cNvSpPr>
            <a:spLocks noGrp="1"/>
          </p:cNvSpPr>
          <p:nvPr>
            <p:ph type="subTitle" idx="1"/>
          </p:nvPr>
        </p:nvSpPr>
        <p:spPr/>
        <p:txBody>
          <a:bodyPr/>
          <a:lstStyle/>
          <a:p>
            <a:pPr algn="just">
              <a:defRPr/>
            </a:pPr>
            <a:r>
              <a:rPr lang="lv-LV" sz="2800" dirty="0"/>
              <a:t>Bērna Seksuāla izmantošana ir bērna iesaistīšana seksuālās aktivitātēs:</a:t>
            </a:r>
          </a:p>
          <a:p>
            <a:pPr marL="800100" lvl="1" indent="-342900" algn="just" eaLnBrk="1" hangingPunct="1">
              <a:lnSpc>
                <a:spcPct val="90000"/>
              </a:lnSpc>
              <a:buFont typeface="Wingdings" panose="05000000000000000000" pitchFamily="2" charset="2"/>
              <a:buChar char="§"/>
              <a:defRPr/>
            </a:pPr>
            <a:r>
              <a:rPr lang="lv-LV" sz="2400" dirty="0"/>
              <a:t>ko viņš nespēj pilnībā saprast (atkarībā no vecuma),</a:t>
            </a:r>
          </a:p>
          <a:p>
            <a:pPr marL="800100" lvl="1" indent="-342900" algn="just" eaLnBrk="1" hangingPunct="1">
              <a:lnSpc>
                <a:spcPct val="90000"/>
              </a:lnSpc>
              <a:buFont typeface="Wingdings" panose="05000000000000000000" pitchFamily="2" charset="2"/>
              <a:buChar char="§"/>
              <a:defRPr/>
            </a:pPr>
            <a:r>
              <a:rPr lang="lv-LV" sz="2400" dirty="0"/>
              <a:t>nav spējīgs dot informētu piekrišanu, </a:t>
            </a:r>
          </a:p>
          <a:p>
            <a:pPr marL="800100" lvl="1" indent="-342900" algn="just" eaLnBrk="1" hangingPunct="1">
              <a:lnSpc>
                <a:spcPct val="90000"/>
              </a:lnSpc>
              <a:buFont typeface="Wingdings" panose="05000000000000000000" pitchFamily="2" charset="2"/>
              <a:buChar char="§"/>
              <a:defRPr/>
            </a:pPr>
            <a:r>
              <a:rPr lang="lv-LV" sz="2400" dirty="0"/>
              <a:t>kam bērns nav gatavs savas attīstības dēļ, </a:t>
            </a:r>
          </a:p>
          <a:p>
            <a:pPr marL="800100" lvl="1" indent="-342900" algn="just" eaLnBrk="1" hangingPunct="1">
              <a:lnSpc>
                <a:spcPct val="90000"/>
              </a:lnSpc>
              <a:buFont typeface="Wingdings" panose="05000000000000000000" pitchFamily="2" charset="2"/>
              <a:buChar char="§"/>
              <a:defRPr/>
            </a:pPr>
            <a:r>
              <a:rPr lang="lv-LV" sz="2400" dirty="0"/>
              <a:t>kas ir likuma vai sabiedrības tabu pārkāpums. </a:t>
            </a:r>
          </a:p>
          <a:p>
            <a:pPr marL="800100" lvl="1" indent="-342900" algn="just" eaLnBrk="1" hangingPunct="1">
              <a:lnSpc>
                <a:spcPct val="90000"/>
              </a:lnSpc>
              <a:buFont typeface="Wingdings" panose="05000000000000000000" pitchFamily="2" charset="2"/>
              <a:buChar char="§"/>
              <a:defRPr/>
            </a:pPr>
            <a:r>
              <a:rPr lang="lv-LV" sz="2400" dirty="0"/>
              <a:t>vai iesaistīšana tādās darbībās, lai varmāka saņemtu seksuālu stimulāciju vai apmierinājumu.</a:t>
            </a:r>
          </a:p>
          <a:p>
            <a:endParaRPr lang="en-US" dirty="0"/>
          </a:p>
        </p:txBody>
      </p:sp>
      <p:sp>
        <p:nvSpPr>
          <p:cNvPr id="4" name="Date Placeholder 3">
            <a:extLst>
              <a:ext uri="{FF2B5EF4-FFF2-40B4-BE49-F238E27FC236}">
                <a16:creationId xmlns:a16="http://schemas.microsoft.com/office/drawing/2014/main" id="{4693D9B9-36F3-E90F-FF90-AC589DD61F8B}"/>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C9AB5332-30CF-6883-65FA-44DFB6BE180D}"/>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75A05DA8-9DC4-D20B-8ABE-82935DC2BEE3}"/>
              </a:ext>
            </a:extLst>
          </p:cNvPr>
          <p:cNvSpPr>
            <a:spLocks noGrp="1"/>
          </p:cNvSpPr>
          <p:nvPr>
            <p:ph type="sldNum" sz="quarter" idx="12"/>
          </p:nvPr>
        </p:nvSpPr>
        <p:spPr/>
        <p:txBody>
          <a:bodyPr/>
          <a:lstStyle/>
          <a:p>
            <a:fld id="{D572A262-C357-4E65-B12F-80D120AC05A9}" type="slidenum">
              <a:rPr lang="en-US" smtClean="0"/>
              <a:t>21</a:t>
            </a:fld>
            <a:endParaRPr lang="en-US"/>
          </a:p>
        </p:txBody>
      </p:sp>
    </p:spTree>
    <p:extLst>
      <p:ext uri="{BB962C8B-B14F-4D97-AF65-F5344CB8AC3E}">
        <p14:creationId xmlns:p14="http://schemas.microsoft.com/office/powerpoint/2010/main" val="2449100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B94D-ABC3-8391-689D-C24703EAC4F2}"/>
              </a:ext>
            </a:extLst>
          </p:cNvPr>
          <p:cNvSpPr>
            <a:spLocks noGrp="1"/>
          </p:cNvSpPr>
          <p:nvPr>
            <p:ph type="ctrTitle"/>
          </p:nvPr>
        </p:nvSpPr>
        <p:spPr/>
        <p:txBody>
          <a:bodyPr/>
          <a:lstStyle/>
          <a:p>
            <a:r>
              <a:rPr lang="lv-LV" dirty="0"/>
              <a:t>Seksuālās izmantošanas formas</a:t>
            </a:r>
            <a:endParaRPr lang="en-US" dirty="0"/>
          </a:p>
        </p:txBody>
      </p:sp>
      <p:sp>
        <p:nvSpPr>
          <p:cNvPr id="3" name="Subtitle 2">
            <a:extLst>
              <a:ext uri="{FF2B5EF4-FFF2-40B4-BE49-F238E27FC236}">
                <a16:creationId xmlns:a16="http://schemas.microsoft.com/office/drawing/2014/main" id="{50A8E11C-2F1E-8B32-A83C-43D21380B787}"/>
              </a:ext>
            </a:extLst>
          </p:cNvPr>
          <p:cNvSpPr>
            <a:spLocks noGrp="1"/>
          </p:cNvSpPr>
          <p:nvPr>
            <p:ph type="subTitle" idx="1"/>
          </p:nvPr>
        </p:nvSpPr>
        <p:spPr/>
        <p:txBody>
          <a:bodyPr/>
          <a:lstStyle/>
          <a:p>
            <a:pPr lvl="1" algn="l" eaLnBrk="1" hangingPunct="1">
              <a:lnSpc>
                <a:spcPct val="90000"/>
              </a:lnSpc>
              <a:defRPr/>
            </a:pPr>
            <a:endParaRPr lang="lv-LV" sz="2000" dirty="0"/>
          </a:p>
          <a:p>
            <a:pPr lvl="1" algn="l" eaLnBrk="1" hangingPunct="1">
              <a:lnSpc>
                <a:spcPct val="90000"/>
              </a:lnSpc>
              <a:buFontTx/>
              <a:buChar char="-"/>
              <a:defRPr/>
            </a:pPr>
            <a:r>
              <a:rPr lang="lv-LV" sz="2800" dirty="0"/>
              <a:t>bērna privātuma pārkāpšana;</a:t>
            </a:r>
          </a:p>
          <a:p>
            <a:pPr lvl="1" algn="l">
              <a:buFontTx/>
              <a:buChar char="-"/>
              <a:defRPr/>
            </a:pPr>
            <a:r>
              <a:rPr lang="lv-LV" sz="2800" dirty="0"/>
              <a:t>bērna pakļaušana citu seksualitātei; </a:t>
            </a:r>
          </a:p>
          <a:p>
            <a:pPr lvl="1" algn="l">
              <a:buFontTx/>
              <a:buChar char="-"/>
              <a:defRPr/>
            </a:pPr>
            <a:r>
              <a:rPr lang="lv-LV" sz="2800" dirty="0"/>
              <a:t>bērna ķermeņa aizskaršana;</a:t>
            </a:r>
          </a:p>
          <a:p>
            <a:pPr lvl="1" algn="l">
              <a:buFontTx/>
              <a:buChar char="-"/>
              <a:defRPr/>
            </a:pPr>
            <a:r>
              <a:rPr lang="lv-LV" sz="2800" dirty="0" err="1"/>
              <a:t>dzimumkontakts</a:t>
            </a:r>
            <a:r>
              <a:rPr lang="lv-LV" sz="2800" dirty="0"/>
              <a:t>;</a:t>
            </a:r>
          </a:p>
          <a:p>
            <a:pPr lvl="1" algn="l" eaLnBrk="1" hangingPunct="1">
              <a:lnSpc>
                <a:spcPct val="90000"/>
              </a:lnSpc>
              <a:buFontTx/>
              <a:buChar char="-"/>
              <a:defRPr/>
            </a:pPr>
            <a:r>
              <a:rPr lang="lv-LV" sz="2800" dirty="0"/>
              <a:t>bērna seksuāla ekspluatācija.</a:t>
            </a:r>
          </a:p>
          <a:p>
            <a:pPr lvl="1" algn="l" eaLnBrk="1" hangingPunct="1">
              <a:lnSpc>
                <a:spcPct val="90000"/>
              </a:lnSpc>
              <a:buFontTx/>
              <a:buChar char="-"/>
              <a:defRPr/>
            </a:pPr>
            <a:endParaRPr lang="lv-LV" sz="2800" dirty="0"/>
          </a:p>
          <a:p>
            <a:endParaRPr lang="en-US" dirty="0"/>
          </a:p>
        </p:txBody>
      </p:sp>
      <p:sp>
        <p:nvSpPr>
          <p:cNvPr id="4" name="Date Placeholder 3">
            <a:extLst>
              <a:ext uri="{FF2B5EF4-FFF2-40B4-BE49-F238E27FC236}">
                <a16:creationId xmlns:a16="http://schemas.microsoft.com/office/drawing/2014/main" id="{A109EE42-8D30-358E-895C-2E2075022783}"/>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173EB118-315E-C3C9-25A0-C76F552115F9}"/>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7C0B874A-6196-8B81-2CA9-7443468D1BC9}"/>
              </a:ext>
            </a:extLst>
          </p:cNvPr>
          <p:cNvSpPr>
            <a:spLocks noGrp="1"/>
          </p:cNvSpPr>
          <p:nvPr>
            <p:ph type="sldNum" sz="quarter" idx="12"/>
          </p:nvPr>
        </p:nvSpPr>
        <p:spPr/>
        <p:txBody>
          <a:bodyPr/>
          <a:lstStyle/>
          <a:p>
            <a:fld id="{D572A262-C357-4E65-B12F-80D120AC05A9}" type="slidenum">
              <a:rPr lang="en-US" smtClean="0"/>
              <a:t>22</a:t>
            </a:fld>
            <a:endParaRPr lang="en-US"/>
          </a:p>
        </p:txBody>
      </p:sp>
    </p:spTree>
    <p:extLst>
      <p:ext uri="{BB962C8B-B14F-4D97-AF65-F5344CB8AC3E}">
        <p14:creationId xmlns:p14="http://schemas.microsoft.com/office/powerpoint/2010/main" val="3213470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13458-13EA-E594-6500-EE57D5A5C019}"/>
              </a:ext>
            </a:extLst>
          </p:cNvPr>
          <p:cNvSpPr>
            <a:spLocks noGrp="1"/>
          </p:cNvSpPr>
          <p:nvPr>
            <p:ph type="ctrTitle"/>
          </p:nvPr>
        </p:nvSpPr>
        <p:spPr>
          <a:xfrm>
            <a:off x="10371338" y="77178"/>
            <a:ext cx="1789471" cy="799122"/>
          </a:xfrm>
        </p:spPr>
        <p:txBody>
          <a:bodyPr>
            <a:noAutofit/>
          </a:bodyPr>
          <a:lstStyle/>
          <a:p>
            <a:r>
              <a:rPr lang="lv-LV" sz="1600" dirty="0"/>
              <a:t>Seksuālās izmantošanas klasifikācija</a:t>
            </a:r>
          </a:p>
        </p:txBody>
      </p:sp>
      <p:sp>
        <p:nvSpPr>
          <p:cNvPr id="4" name="Date Placeholder 3">
            <a:extLst>
              <a:ext uri="{FF2B5EF4-FFF2-40B4-BE49-F238E27FC236}">
                <a16:creationId xmlns:a16="http://schemas.microsoft.com/office/drawing/2014/main" id="{B69139BF-E24D-81D1-147E-3478F7ED659B}"/>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F3328643-ABD3-28BA-24CE-7429C195A87A}"/>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240BCA60-E482-8F50-279E-A5AA58322CA2}"/>
              </a:ext>
            </a:extLst>
          </p:cNvPr>
          <p:cNvSpPr>
            <a:spLocks noGrp="1"/>
          </p:cNvSpPr>
          <p:nvPr>
            <p:ph type="sldNum" sz="quarter" idx="12"/>
          </p:nvPr>
        </p:nvSpPr>
        <p:spPr/>
        <p:txBody>
          <a:bodyPr/>
          <a:lstStyle/>
          <a:p>
            <a:fld id="{D572A262-C357-4E65-B12F-80D120AC05A9}" type="slidenum">
              <a:rPr lang="en-US" smtClean="0"/>
              <a:t>23</a:t>
            </a:fld>
            <a:endParaRPr lang="en-US"/>
          </a:p>
        </p:txBody>
      </p:sp>
      <p:sp>
        <p:nvSpPr>
          <p:cNvPr id="12" name="Rectangle 11">
            <a:extLst>
              <a:ext uri="{FF2B5EF4-FFF2-40B4-BE49-F238E27FC236}">
                <a16:creationId xmlns:a16="http://schemas.microsoft.com/office/drawing/2014/main" id="{327F6BDF-6595-13F2-4358-42A93865ECD3}"/>
              </a:ext>
            </a:extLst>
          </p:cNvPr>
          <p:cNvSpPr/>
          <p:nvPr/>
        </p:nvSpPr>
        <p:spPr>
          <a:xfrm>
            <a:off x="2177731" y="2932976"/>
            <a:ext cx="2195586" cy="836151"/>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lv-LV" dirty="0"/>
              <a:t>Ar tiešu kontaktu</a:t>
            </a:r>
          </a:p>
        </p:txBody>
      </p:sp>
      <p:sp>
        <p:nvSpPr>
          <p:cNvPr id="15" name="Rectangle 14">
            <a:extLst>
              <a:ext uri="{FF2B5EF4-FFF2-40B4-BE49-F238E27FC236}">
                <a16:creationId xmlns:a16="http://schemas.microsoft.com/office/drawing/2014/main" id="{9173E48F-2164-2F24-735A-39A0AC261CC8}"/>
              </a:ext>
            </a:extLst>
          </p:cNvPr>
          <p:cNvSpPr/>
          <p:nvPr/>
        </p:nvSpPr>
        <p:spPr>
          <a:xfrm>
            <a:off x="10278488" y="4135687"/>
            <a:ext cx="1788441"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Pamudināšana</a:t>
            </a:r>
          </a:p>
        </p:txBody>
      </p:sp>
      <p:sp>
        <p:nvSpPr>
          <p:cNvPr id="16" name="Rectangle 15">
            <a:extLst>
              <a:ext uri="{FF2B5EF4-FFF2-40B4-BE49-F238E27FC236}">
                <a16:creationId xmlns:a16="http://schemas.microsoft.com/office/drawing/2014/main" id="{1105159F-AFB7-E02C-E4C7-6F56782DBF08}"/>
              </a:ext>
            </a:extLst>
          </p:cNvPr>
          <p:cNvSpPr/>
          <p:nvPr/>
        </p:nvSpPr>
        <p:spPr>
          <a:xfrm>
            <a:off x="4679830" y="4072398"/>
            <a:ext cx="1803260"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Ekspluatācija</a:t>
            </a:r>
          </a:p>
        </p:txBody>
      </p:sp>
      <p:sp>
        <p:nvSpPr>
          <p:cNvPr id="17" name="Rectangle 16">
            <a:extLst>
              <a:ext uri="{FF2B5EF4-FFF2-40B4-BE49-F238E27FC236}">
                <a16:creationId xmlns:a16="http://schemas.microsoft.com/office/drawing/2014/main" id="{48A2572D-9B00-CFC7-281B-F8AA40BD05DE}"/>
              </a:ext>
            </a:extLst>
          </p:cNvPr>
          <p:cNvSpPr/>
          <p:nvPr/>
        </p:nvSpPr>
        <p:spPr>
          <a:xfrm>
            <a:off x="8196151" y="2912755"/>
            <a:ext cx="2195587" cy="91440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lv-LV" dirty="0"/>
              <a:t>Bez tieša fiziska kontakta</a:t>
            </a:r>
          </a:p>
        </p:txBody>
      </p:sp>
      <p:sp>
        <p:nvSpPr>
          <p:cNvPr id="18" name="Rectangle 17">
            <a:extLst>
              <a:ext uri="{FF2B5EF4-FFF2-40B4-BE49-F238E27FC236}">
                <a16:creationId xmlns:a16="http://schemas.microsoft.com/office/drawing/2014/main" id="{F59AF96D-F520-F3DF-74AC-61EB152747A3}"/>
              </a:ext>
            </a:extLst>
          </p:cNvPr>
          <p:cNvSpPr/>
          <p:nvPr/>
        </p:nvSpPr>
        <p:spPr>
          <a:xfrm>
            <a:off x="711639" y="5044181"/>
            <a:ext cx="1803260"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Piespiešana aizskart</a:t>
            </a:r>
          </a:p>
        </p:txBody>
      </p:sp>
      <p:sp>
        <p:nvSpPr>
          <p:cNvPr id="19" name="Rectangle 18">
            <a:extLst>
              <a:ext uri="{FF2B5EF4-FFF2-40B4-BE49-F238E27FC236}">
                <a16:creationId xmlns:a16="http://schemas.microsoft.com/office/drawing/2014/main" id="{35314742-BF95-5AF2-5F0F-8A0FD512E582}"/>
              </a:ext>
            </a:extLst>
          </p:cNvPr>
          <p:cNvSpPr/>
          <p:nvPr/>
        </p:nvSpPr>
        <p:spPr>
          <a:xfrm>
            <a:off x="256011" y="3848610"/>
            <a:ext cx="1803260"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t>Dzimumkontakts</a:t>
            </a:r>
            <a:endParaRPr lang="lv-LV" dirty="0"/>
          </a:p>
        </p:txBody>
      </p:sp>
      <p:sp>
        <p:nvSpPr>
          <p:cNvPr id="20" name="Rectangle 19">
            <a:extLst>
              <a:ext uri="{FF2B5EF4-FFF2-40B4-BE49-F238E27FC236}">
                <a16:creationId xmlns:a16="http://schemas.microsoft.com/office/drawing/2014/main" id="{196E5EE9-F79E-CFCF-DAC3-5C8C8604E66C}"/>
              </a:ext>
            </a:extLst>
          </p:cNvPr>
          <p:cNvSpPr/>
          <p:nvPr/>
        </p:nvSpPr>
        <p:spPr>
          <a:xfrm>
            <a:off x="2724497" y="5044181"/>
            <a:ext cx="1781000"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Ķermeņa daļu aizskaršana</a:t>
            </a:r>
          </a:p>
        </p:txBody>
      </p:sp>
      <p:sp>
        <p:nvSpPr>
          <p:cNvPr id="21" name="Rectangle 20">
            <a:extLst>
              <a:ext uri="{FF2B5EF4-FFF2-40B4-BE49-F238E27FC236}">
                <a16:creationId xmlns:a16="http://schemas.microsoft.com/office/drawing/2014/main" id="{D30AB71F-341B-678A-2111-98EE353EC6A9}"/>
              </a:ext>
            </a:extLst>
          </p:cNvPr>
          <p:cNvSpPr/>
          <p:nvPr/>
        </p:nvSpPr>
        <p:spPr>
          <a:xfrm>
            <a:off x="9061475" y="5180708"/>
            <a:ext cx="1788441"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Privātuma pārkāpšana</a:t>
            </a:r>
          </a:p>
        </p:txBody>
      </p:sp>
      <p:sp>
        <p:nvSpPr>
          <p:cNvPr id="22" name="Rectangle 21">
            <a:extLst>
              <a:ext uri="{FF2B5EF4-FFF2-40B4-BE49-F238E27FC236}">
                <a16:creationId xmlns:a16="http://schemas.microsoft.com/office/drawing/2014/main" id="{765894B4-5742-198F-9295-E79D3A1E2164}"/>
              </a:ext>
            </a:extLst>
          </p:cNvPr>
          <p:cNvSpPr/>
          <p:nvPr/>
        </p:nvSpPr>
        <p:spPr>
          <a:xfrm>
            <a:off x="6856607" y="4741555"/>
            <a:ext cx="1788441"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Pakļaušana savai seksualitātei</a:t>
            </a:r>
          </a:p>
        </p:txBody>
      </p:sp>
      <p:sp>
        <p:nvSpPr>
          <p:cNvPr id="23" name="Rectangle 22">
            <a:extLst>
              <a:ext uri="{FF2B5EF4-FFF2-40B4-BE49-F238E27FC236}">
                <a16:creationId xmlns:a16="http://schemas.microsoft.com/office/drawing/2014/main" id="{2E345BB5-1A2B-3AB8-89DD-C207CCDF9F75}"/>
              </a:ext>
            </a:extLst>
          </p:cNvPr>
          <p:cNvSpPr/>
          <p:nvPr/>
        </p:nvSpPr>
        <p:spPr>
          <a:xfrm>
            <a:off x="6805577" y="1257243"/>
            <a:ext cx="4308383"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Nepilngadīgais</a:t>
            </a:r>
          </a:p>
        </p:txBody>
      </p:sp>
      <p:sp>
        <p:nvSpPr>
          <p:cNvPr id="24" name="Rectangle 23">
            <a:extLst>
              <a:ext uri="{FF2B5EF4-FFF2-40B4-BE49-F238E27FC236}">
                <a16:creationId xmlns:a16="http://schemas.microsoft.com/office/drawing/2014/main" id="{CA2DE679-7BBD-3025-D0AA-FD5C8D8142AF}"/>
              </a:ext>
            </a:extLst>
          </p:cNvPr>
          <p:cNvSpPr/>
          <p:nvPr/>
        </p:nvSpPr>
        <p:spPr>
          <a:xfrm>
            <a:off x="1049438" y="1248288"/>
            <a:ext cx="4336986"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lv-LV" dirty="0"/>
              <a:t>Pieaugušais</a:t>
            </a:r>
          </a:p>
        </p:txBody>
      </p:sp>
      <p:sp>
        <p:nvSpPr>
          <p:cNvPr id="25" name="Rectangle 24">
            <a:extLst>
              <a:ext uri="{FF2B5EF4-FFF2-40B4-BE49-F238E27FC236}">
                <a16:creationId xmlns:a16="http://schemas.microsoft.com/office/drawing/2014/main" id="{E76E05EA-848C-32DC-3B05-0C6CB719C8EC}"/>
              </a:ext>
            </a:extLst>
          </p:cNvPr>
          <p:cNvSpPr/>
          <p:nvPr/>
        </p:nvSpPr>
        <p:spPr>
          <a:xfrm>
            <a:off x="2724497" y="59745"/>
            <a:ext cx="7231199" cy="91440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lv-LV" dirty="0"/>
              <a:t>Seksuālās izmantošanas veicējs</a:t>
            </a:r>
          </a:p>
        </p:txBody>
      </p:sp>
      <p:cxnSp>
        <p:nvCxnSpPr>
          <p:cNvPr id="27" name="Straight Arrow Connector 26">
            <a:extLst>
              <a:ext uri="{FF2B5EF4-FFF2-40B4-BE49-F238E27FC236}">
                <a16:creationId xmlns:a16="http://schemas.microsoft.com/office/drawing/2014/main" id="{D0342700-53F5-C106-0A99-D2BEDE187B4F}"/>
              </a:ext>
            </a:extLst>
          </p:cNvPr>
          <p:cNvCxnSpPr>
            <a:stCxn id="25" idx="2"/>
            <a:endCxn id="24" idx="0"/>
          </p:cNvCxnSpPr>
          <p:nvPr/>
        </p:nvCxnSpPr>
        <p:spPr>
          <a:xfrm flipH="1">
            <a:off x="3217931" y="974145"/>
            <a:ext cx="3122166" cy="274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18202DE-0A9F-EEA4-13AF-114421A3B980}"/>
              </a:ext>
            </a:extLst>
          </p:cNvPr>
          <p:cNvCxnSpPr>
            <a:stCxn id="25" idx="2"/>
            <a:endCxn id="23" idx="0"/>
          </p:cNvCxnSpPr>
          <p:nvPr/>
        </p:nvCxnSpPr>
        <p:spPr>
          <a:xfrm>
            <a:off x="6340097" y="974145"/>
            <a:ext cx="2619672" cy="28309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3" name="Straight Connector 32">
            <a:extLst>
              <a:ext uri="{FF2B5EF4-FFF2-40B4-BE49-F238E27FC236}">
                <a16:creationId xmlns:a16="http://schemas.microsoft.com/office/drawing/2014/main" id="{FB0BF232-AC1C-9E54-480D-3F8F291AE5A0}"/>
              </a:ext>
            </a:extLst>
          </p:cNvPr>
          <p:cNvCxnSpPr>
            <a:cxnSpLocks/>
          </p:cNvCxnSpPr>
          <p:nvPr/>
        </p:nvCxnSpPr>
        <p:spPr>
          <a:xfrm>
            <a:off x="5382716" y="2617839"/>
            <a:ext cx="14228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B741431-95F1-8AED-48A5-8F046023E6F2}"/>
              </a:ext>
            </a:extLst>
          </p:cNvPr>
          <p:cNvCxnSpPr>
            <a:cxnSpLocks/>
          </p:cNvCxnSpPr>
          <p:nvPr/>
        </p:nvCxnSpPr>
        <p:spPr>
          <a:xfrm flipH="1" flipV="1">
            <a:off x="5376492" y="1324488"/>
            <a:ext cx="12447" cy="1293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47DF573-B6B6-F7B6-ADA0-76471BE56590}"/>
              </a:ext>
            </a:extLst>
          </p:cNvPr>
          <p:cNvCxnSpPr>
            <a:cxnSpLocks/>
            <a:endCxn id="23" idx="1"/>
          </p:cNvCxnSpPr>
          <p:nvPr/>
        </p:nvCxnSpPr>
        <p:spPr>
          <a:xfrm flipH="1" flipV="1">
            <a:off x="6805577" y="1714443"/>
            <a:ext cx="6224" cy="903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50A50DC-C32D-3070-B37F-C20EEB1F0D62}"/>
              </a:ext>
            </a:extLst>
          </p:cNvPr>
          <p:cNvCxnSpPr>
            <a:cxnSpLocks/>
            <a:endCxn id="12" idx="0"/>
          </p:cNvCxnSpPr>
          <p:nvPr/>
        </p:nvCxnSpPr>
        <p:spPr>
          <a:xfrm flipH="1">
            <a:off x="3275524" y="2617839"/>
            <a:ext cx="2156046" cy="315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1861B27-095D-21B4-F562-DAC1D4EA6ECC}"/>
              </a:ext>
            </a:extLst>
          </p:cNvPr>
          <p:cNvCxnSpPr>
            <a:cxnSpLocks/>
            <a:endCxn id="17" idx="0"/>
          </p:cNvCxnSpPr>
          <p:nvPr/>
        </p:nvCxnSpPr>
        <p:spPr>
          <a:xfrm>
            <a:off x="6805577" y="2626794"/>
            <a:ext cx="2488368" cy="2859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81446E9-60BE-12CD-9AFE-5BD8560498AF}"/>
              </a:ext>
            </a:extLst>
          </p:cNvPr>
          <p:cNvCxnSpPr>
            <a:stCxn id="12" idx="2"/>
            <a:endCxn id="19" idx="3"/>
          </p:cNvCxnSpPr>
          <p:nvPr/>
        </p:nvCxnSpPr>
        <p:spPr>
          <a:xfrm flipH="1">
            <a:off x="2059271" y="3769127"/>
            <a:ext cx="1216253" cy="536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5E912CC-CA56-54F3-AEB0-5C12711D7E1B}"/>
              </a:ext>
            </a:extLst>
          </p:cNvPr>
          <p:cNvCxnSpPr>
            <a:stCxn id="12" idx="2"/>
            <a:endCxn id="18" idx="0"/>
          </p:cNvCxnSpPr>
          <p:nvPr/>
        </p:nvCxnSpPr>
        <p:spPr>
          <a:xfrm flipH="1">
            <a:off x="1613269" y="3769127"/>
            <a:ext cx="1662255" cy="1275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9BDDDBB-4354-736F-A527-B58F9C7E385B}"/>
              </a:ext>
            </a:extLst>
          </p:cNvPr>
          <p:cNvCxnSpPr>
            <a:stCxn id="12" idx="2"/>
            <a:endCxn id="16" idx="0"/>
          </p:cNvCxnSpPr>
          <p:nvPr/>
        </p:nvCxnSpPr>
        <p:spPr>
          <a:xfrm>
            <a:off x="3275524" y="3769127"/>
            <a:ext cx="2305936" cy="303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C9E6C35-D602-34B0-3A2E-A0310E94C01C}"/>
              </a:ext>
            </a:extLst>
          </p:cNvPr>
          <p:cNvCxnSpPr>
            <a:stCxn id="12" idx="2"/>
            <a:endCxn id="20" idx="0"/>
          </p:cNvCxnSpPr>
          <p:nvPr/>
        </p:nvCxnSpPr>
        <p:spPr>
          <a:xfrm>
            <a:off x="3275524" y="3769127"/>
            <a:ext cx="339473" cy="1275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342643B-534C-A01B-2082-8BD98761623D}"/>
              </a:ext>
            </a:extLst>
          </p:cNvPr>
          <p:cNvCxnSpPr>
            <a:stCxn id="17" idx="2"/>
            <a:endCxn id="22" idx="0"/>
          </p:cNvCxnSpPr>
          <p:nvPr/>
        </p:nvCxnSpPr>
        <p:spPr>
          <a:xfrm flipH="1">
            <a:off x="7750828" y="3827155"/>
            <a:ext cx="1543117"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FDFE33C9-7401-8521-376C-ECC054983240}"/>
              </a:ext>
            </a:extLst>
          </p:cNvPr>
          <p:cNvCxnSpPr>
            <a:stCxn id="17" idx="2"/>
            <a:endCxn id="21" idx="0"/>
          </p:cNvCxnSpPr>
          <p:nvPr/>
        </p:nvCxnSpPr>
        <p:spPr>
          <a:xfrm>
            <a:off x="9293945" y="3827155"/>
            <a:ext cx="661751" cy="1353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78025AE-5B82-B33F-9A9E-4C31E664558E}"/>
              </a:ext>
            </a:extLst>
          </p:cNvPr>
          <p:cNvCxnSpPr>
            <a:stCxn id="17" idx="2"/>
            <a:endCxn id="15" idx="0"/>
          </p:cNvCxnSpPr>
          <p:nvPr/>
        </p:nvCxnSpPr>
        <p:spPr>
          <a:xfrm>
            <a:off x="9293945" y="3827155"/>
            <a:ext cx="1878764" cy="308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603CE148-CBB2-B1E3-B3D5-5DCAE15B7930}"/>
              </a:ext>
            </a:extLst>
          </p:cNvPr>
          <p:cNvCxnSpPr>
            <a:stCxn id="17" idx="2"/>
            <a:endCxn id="16" idx="0"/>
          </p:cNvCxnSpPr>
          <p:nvPr/>
        </p:nvCxnSpPr>
        <p:spPr>
          <a:xfrm flipH="1">
            <a:off x="5581460" y="3827155"/>
            <a:ext cx="3712485" cy="245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358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F228F3C8-7598-7862-21CF-2785F78A175E}"/>
              </a:ext>
            </a:extLst>
          </p:cNvPr>
          <p:cNvSpPr>
            <a:spLocks noGrp="1" noChangeArrowheads="1"/>
          </p:cNvSpPr>
          <p:nvPr>
            <p:ph type="title"/>
          </p:nvPr>
        </p:nvSpPr>
        <p:spPr>
          <a:xfrm>
            <a:off x="5159375" y="115888"/>
            <a:ext cx="5257800" cy="1143000"/>
          </a:xfrm>
        </p:spPr>
        <p:txBody>
          <a:bodyPr/>
          <a:lstStyle/>
          <a:p>
            <a:r>
              <a:rPr lang="lv-LV" altLang="lv-LV" sz="3600"/>
              <a:t>Fakti par Eiropas Savienības Valstīm</a:t>
            </a:r>
          </a:p>
        </p:txBody>
      </p:sp>
      <p:sp>
        <p:nvSpPr>
          <p:cNvPr id="35843" name="Content Placeholder 2">
            <a:extLst>
              <a:ext uri="{FF2B5EF4-FFF2-40B4-BE49-F238E27FC236}">
                <a16:creationId xmlns:a16="http://schemas.microsoft.com/office/drawing/2014/main" id="{07F3697E-B31F-56AA-2691-B38ACCC12827}"/>
              </a:ext>
            </a:extLst>
          </p:cNvPr>
          <p:cNvSpPr>
            <a:spLocks noGrp="1" noChangeArrowheads="1"/>
          </p:cNvSpPr>
          <p:nvPr>
            <p:ph idx="1"/>
          </p:nvPr>
        </p:nvSpPr>
        <p:spPr>
          <a:xfrm>
            <a:off x="5880100" y="1600201"/>
            <a:ext cx="4679950" cy="4525963"/>
          </a:xfrm>
        </p:spPr>
        <p:txBody>
          <a:bodyPr>
            <a:normAutofit lnSpcReduction="10000"/>
          </a:bodyPr>
          <a:lstStyle/>
          <a:p>
            <a:pPr marL="0" indent="0" algn="ctr">
              <a:buNone/>
            </a:pPr>
            <a:r>
              <a:rPr lang="lv-LV" altLang="lv-LV" sz="2800" dirty="0"/>
              <a:t>Katrs piektais bērns cieš no seksuālas izmantošanas</a:t>
            </a:r>
          </a:p>
          <a:p>
            <a:pPr marL="0" indent="0" algn="ctr">
              <a:buNone/>
            </a:pPr>
            <a:r>
              <a:rPr lang="lv-LV" altLang="lv-LV" sz="2800" dirty="0"/>
              <a:t>Daudzi par piedzīvoto seksuālo vardarbību izstāsta novēloti (vidēji pēc 10 gadiem)</a:t>
            </a:r>
          </a:p>
          <a:p>
            <a:pPr marL="0" indent="0" algn="ctr">
              <a:buNone/>
            </a:pPr>
            <a:r>
              <a:rPr lang="lv-LV" altLang="lv-LV" sz="2800" dirty="0"/>
              <a:t>70 – 85% gadījumu pāridarītājs ir bērnam pazīstams cilvēks nevis svešinieks </a:t>
            </a:r>
          </a:p>
          <a:p>
            <a:pPr marL="0" indent="0" algn="ctr">
              <a:buNone/>
            </a:pPr>
            <a:endParaRPr lang="lv-LV" altLang="lv-LV" sz="6000" dirty="0"/>
          </a:p>
        </p:txBody>
      </p:sp>
      <p:pic>
        <p:nvPicPr>
          <p:cNvPr id="35844" name="Picture 1">
            <a:extLst>
              <a:ext uri="{FF2B5EF4-FFF2-40B4-BE49-F238E27FC236}">
                <a16:creationId xmlns:a16="http://schemas.microsoft.com/office/drawing/2014/main" id="{C3C2E7E0-77E1-6670-A346-41746E8360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75" y="1"/>
            <a:ext cx="4890052" cy="69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F611A-0D82-8BF9-4BEF-CCB3D4DBDA70}"/>
              </a:ext>
            </a:extLst>
          </p:cNvPr>
          <p:cNvSpPr>
            <a:spLocks noGrp="1"/>
          </p:cNvSpPr>
          <p:nvPr>
            <p:ph type="ctrTitle"/>
          </p:nvPr>
        </p:nvSpPr>
        <p:spPr>
          <a:xfrm>
            <a:off x="1487488" y="616226"/>
            <a:ext cx="9866313" cy="1264963"/>
          </a:xfrm>
        </p:spPr>
        <p:txBody>
          <a:bodyPr/>
          <a:lstStyle/>
          <a:p>
            <a:r>
              <a:rPr lang="lv-LV" altLang="lv-LV" sz="3200" b="1" dirty="0"/>
              <a:t>Kas ir bērnu  seksuālie izmantotāji? </a:t>
            </a:r>
            <a:endParaRPr lang="en-US" dirty="0"/>
          </a:p>
        </p:txBody>
      </p:sp>
      <p:sp>
        <p:nvSpPr>
          <p:cNvPr id="3" name="Subtitle 2">
            <a:extLst>
              <a:ext uri="{FF2B5EF4-FFF2-40B4-BE49-F238E27FC236}">
                <a16:creationId xmlns:a16="http://schemas.microsoft.com/office/drawing/2014/main" id="{6D236BA6-AF2C-A89D-DFAA-C3E2BCB8B774}"/>
              </a:ext>
            </a:extLst>
          </p:cNvPr>
          <p:cNvSpPr>
            <a:spLocks noGrp="1"/>
          </p:cNvSpPr>
          <p:nvPr>
            <p:ph type="subTitle" idx="1"/>
          </p:nvPr>
        </p:nvSpPr>
        <p:spPr>
          <a:xfrm>
            <a:off x="1487487" y="1530626"/>
            <a:ext cx="9866313" cy="4274862"/>
          </a:xfrm>
        </p:spPr>
        <p:txBody>
          <a:bodyPr/>
          <a:lstStyle/>
          <a:p>
            <a:pPr>
              <a:defRPr/>
            </a:pPr>
            <a:r>
              <a:rPr lang="lv-LV" sz="3200" dirty="0"/>
              <a:t>Pieauguši vīrieši 60%</a:t>
            </a:r>
          </a:p>
          <a:p>
            <a:pPr>
              <a:defRPr/>
            </a:pPr>
            <a:r>
              <a:rPr lang="lv-LV" sz="3200" dirty="0"/>
              <a:t>Pieaugušas sievietes 5 – 10%</a:t>
            </a:r>
          </a:p>
          <a:p>
            <a:pPr>
              <a:defRPr/>
            </a:pPr>
            <a:r>
              <a:rPr lang="lv-LV" sz="3200" dirty="0"/>
              <a:t>Jaunieši (bērni) 30% +</a:t>
            </a:r>
          </a:p>
          <a:p>
            <a:endParaRPr lang="en-US" dirty="0"/>
          </a:p>
        </p:txBody>
      </p:sp>
      <p:sp>
        <p:nvSpPr>
          <p:cNvPr id="4" name="Date Placeholder 3">
            <a:extLst>
              <a:ext uri="{FF2B5EF4-FFF2-40B4-BE49-F238E27FC236}">
                <a16:creationId xmlns:a16="http://schemas.microsoft.com/office/drawing/2014/main" id="{C9556D50-BC87-1720-1EF1-D48A21E1DC99}"/>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83F6D887-6C1C-E997-9E57-EC9C3447683F}"/>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A195F7EB-3E5A-149E-992A-FA3C4C2AF060}"/>
              </a:ext>
            </a:extLst>
          </p:cNvPr>
          <p:cNvSpPr>
            <a:spLocks noGrp="1"/>
          </p:cNvSpPr>
          <p:nvPr>
            <p:ph type="sldNum" sz="quarter" idx="12"/>
          </p:nvPr>
        </p:nvSpPr>
        <p:spPr/>
        <p:txBody>
          <a:bodyPr/>
          <a:lstStyle/>
          <a:p>
            <a:fld id="{D572A262-C357-4E65-B12F-80D120AC05A9}" type="slidenum">
              <a:rPr lang="en-US" smtClean="0"/>
              <a:t>25</a:t>
            </a:fld>
            <a:endParaRPr lang="en-US"/>
          </a:p>
        </p:txBody>
      </p:sp>
    </p:spTree>
    <p:extLst>
      <p:ext uri="{BB962C8B-B14F-4D97-AF65-F5344CB8AC3E}">
        <p14:creationId xmlns:p14="http://schemas.microsoft.com/office/powerpoint/2010/main" val="841902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A3F42-E471-09CD-CD3B-72FDAF65B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DDDE7A-6E40-4C57-05FF-0E2A1DB43788}"/>
              </a:ext>
            </a:extLst>
          </p:cNvPr>
          <p:cNvSpPr>
            <a:spLocks noGrp="1"/>
          </p:cNvSpPr>
          <p:nvPr>
            <p:ph type="title"/>
          </p:nvPr>
        </p:nvSpPr>
        <p:spPr/>
        <p:txBody>
          <a:bodyPr/>
          <a:lstStyle/>
          <a:p>
            <a:r>
              <a:rPr lang="lv-LV" dirty="0"/>
              <a:t>Seksuālās  izmantošanas pazīmes</a:t>
            </a:r>
            <a:endParaRPr lang="en-US" dirty="0"/>
          </a:p>
        </p:txBody>
      </p:sp>
      <p:sp>
        <p:nvSpPr>
          <p:cNvPr id="3" name="Date Placeholder 2">
            <a:extLst>
              <a:ext uri="{FF2B5EF4-FFF2-40B4-BE49-F238E27FC236}">
                <a16:creationId xmlns:a16="http://schemas.microsoft.com/office/drawing/2014/main" id="{84621C86-CB16-87D6-84F6-A183D4F79B43}"/>
              </a:ext>
            </a:extLst>
          </p:cNvPr>
          <p:cNvSpPr>
            <a:spLocks noGrp="1"/>
          </p:cNvSpPr>
          <p:nvPr>
            <p:ph type="dt" sz="half" idx="10"/>
          </p:nvPr>
        </p:nvSpPr>
        <p:spPr/>
        <p:txBody>
          <a:bodyPr/>
          <a:lstStyle/>
          <a:p>
            <a:fld id="{56BD3458-A8F2-465C-85FB-C4D443A98D59}" type="datetime1">
              <a:rPr lang="en-US" smtClean="0"/>
              <a:t>9/15/2025</a:t>
            </a:fld>
            <a:endParaRPr lang="en-US"/>
          </a:p>
        </p:txBody>
      </p:sp>
      <p:sp>
        <p:nvSpPr>
          <p:cNvPr id="4" name="Footer Placeholder 3">
            <a:extLst>
              <a:ext uri="{FF2B5EF4-FFF2-40B4-BE49-F238E27FC236}">
                <a16:creationId xmlns:a16="http://schemas.microsoft.com/office/drawing/2014/main" id="{4F7116D3-097D-8397-9425-9097A468C990}"/>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5" name="Slide Number Placeholder 4">
            <a:extLst>
              <a:ext uri="{FF2B5EF4-FFF2-40B4-BE49-F238E27FC236}">
                <a16:creationId xmlns:a16="http://schemas.microsoft.com/office/drawing/2014/main" id="{05C212F4-4C40-DD73-1569-ABDD5561A78F}"/>
              </a:ext>
            </a:extLst>
          </p:cNvPr>
          <p:cNvSpPr>
            <a:spLocks noGrp="1"/>
          </p:cNvSpPr>
          <p:nvPr>
            <p:ph type="sldNum" sz="quarter" idx="12"/>
          </p:nvPr>
        </p:nvSpPr>
        <p:spPr/>
        <p:txBody>
          <a:bodyPr/>
          <a:lstStyle/>
          <a:p>
            <a:fld id="{D572A262-C357-4E65-B12F-80D120AC05A9}" type="slidenum">
              <a:rPr lang="en-US" smtClean="0"/>
              <a:t>26</a:t>
            </a:fld>
            <a:endParaRPr lang="en-US"/>
          </a:p>
        </p:txBody>
      </p:sp>
      <p:sp>
        <p:nvSpPr>
          <p:cNvPr id="6" name="Text Placeholder 5">
            <a:extLst>
              <a:ext uri="{FF2B5EF4-FFF2-40B4-BE49-F238E27FC236}">
                <a16:creationId xmlns:a16="http://schemas.microsoft.com/office/drawing/2014/main" id="{3969929D-D4E2-24B2-E261-2F20E6FFBA52}"/>
              </a:ext>
            </a:extLst>
          </p:cNvPr>
          <p:cNvSpPr>
            <a:spLocks noGrp="1"/>
          </p:cNvSpPr>
          <p:nvPr>
            <p:ph type="body" idx="1"/>
          </p:nvPr>
        </p:nvSpPr>
        <p:spPr/>
        <p:txBody>
          <a:bodyPr>
            <a:normAutofit fontScale="85000" lnSpcReduction="10000"/>
          </a:bodyPr>
          <a:lstStyle/>
          <a:p>
            <a:r>
              <a:rPr lang="lv-LV" dirty="0"/>
              <a:t>Vecumam neatbilstošas zināšanas par seksuāliem jautājumiem (detaļas)</a:t>
            </a:r>
          </a:p>
          <a:p>
            <a:r>
              <a:rPr lang="lv-LV" dirty="0"/>
              <a:t>Uzdod vecumam neatbilstošus jautājumus par seksu un seksualitāti</a:t>
            </a:r>
          </a:p>
          <a:p>
            <a:r>
              <a:rPr lang="lv-LV" dirty="0"/>
              <a:t>Izspēlē, zīmē seksuāla rakstura ainas</a:t>
            </a:r>
          </a:p>
          <a:p>
            <a:r>
              <a:rPr lang="lv-LV" dirty="0"/>
              <a:t>Stāsta par kādu citu bērnu, kas piedzīvojis seksuālu izmantošanu</a:t>
            </a:r>
          </a:p>
          <a:p>
            <a:r>
              <a:rPr lang="lv-LV" dirty="0"/>
              <a:t>Intensīvi masturbē</a:t>
            </a:r>
          </a:p>
          <a:p>
            <a:r>
              <a:rPr lang="lv-LV" dirty="0"/>
              <a:t>Nevēlas vai izvairās izģērbties</a:t>
            </a:r>
          </a:p>
          <a:p>
            <a:r>
              <a:rPr lang="lv-LV" dirty="0"/>
              <a:t>Panikas lēkmes</a:t>
            </a:r>
          </a:p>
          <a:p>
            <a:r>
              <a:rPr lang="lv-LV" dirty="0"/>
              <a:t>Pārkāpj citu bērnu vai pieaugušo ķermeņa robežas</a:t>
            </a:r>
          </a:p>
          <a:p>
            <a:endParaRPr lang="en-US" dirty="0"/>
          </a:p>
        </p:txBody>
      </p:sp>
      <p:sp>
        <p:nvSpPr>
          <p:cNvPr id="7" name="Text Placeholder 6">
            <a:extLst>
              <a:ext uri="{FF2B5EF4-FFF2-40B4-BE49-F238E27FC236}">
                <a16:creationId xmlns:a16="http://schemas.microsoft.com/office/drawing/2014/main" id="{36EC012E-41AF-6B8D-2204-7ADCD81D750A}"/>
              </a:ext>
            </a:extLst>
          </p:cNvPr>
          <p:cNvSpPr>
            <a:spLocks noGrp="1"/>
          </p:cNvSpPr>
          <p:nvPr>
            <p:ph type="body" idx="13"/>
          </p:nvPr>
        </p:nvSpPr>
        <p:spPr/>
        <p:txBody>
          <a:bodyPr>
            <a:normAutofit lnSpcReduction="10000"/>
          </a:bodyPr>
          <a:lstStyle/>
          <a:p>
            <a:r>
              <a:rPr lang="lv-LV" dirty="0"/>
              <a:t>Vēlas veidot seksuālas attiecības ar vienaudžiem vai vecākiem bērniem</a:t>
            </a:r>
          </a:p>
          <a:p>
            <a:r>
              <a:rPr lang="lv-LV" dirty="0"/>
              <a:t>Ļoti koncentrējas uz ģenitālijām (saskarsmē aizskar savas un citu, zīmējumos, visur redz utt.)</a:t>
            </a:r>
          </a:p>
          <a:p>
            <a:r>
              <a:rPr lang="lv-LV" dirty="0"/>
              <a:t>Veicina rotaļas starp vienaudžiem ar seksuālu kontekstu</a:t>
            </a:r>
          </a:p>
          <a:p>
            <a:r>
              <a:rPr lang="lv-LV" dirty="0"/>
              <a:t>Neievēro sociāli pieņemtās normas un robežas</a:t>
            </a:r>
          </a:p>
          <a:p>
            <a:r>
              <a:rPr lang="lv-LV" dirty="0"/>
              <a:t>Atdarina dzimumaktam raksturīgas skaņas un kustības arī </a:t>
            </a:r>
            <a:r>
              <a:rPr lang="lv-LV"/>
              <a:t>pēc aizrādījuma</a:t>
            </a:r>
            <a:endParaRPr lang="en-US" dirty="0"/>
          </a:p>
        </p:txBody>
      </p:sp>
    </p:spTree>
    <p:extLst>
      <p:ext uri="{BB962C8B-B14F-4D97-AF65-F5344CB8AC3E}">
        <p14:creationId xmlns:p14="http://schemas.microsoft.com/office/powerpoint/2010/main" val="3746623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AD8F-8CC7-B7C3-C80E-74697955BB2B}"/>
              </a:ext>
            </a:extLst>
          </p:cNvPr>
          <p:cNvSpPr>
            <a:spLocks noGrp="1"/>
          </p:cNvSpPr>
          <p:nvPr>
            <p:ph type="ctrTitle"/>
          </p:nvPr>
        </p:nvSpPr>
        <p:spPr>
          <a:xfrm>
            <a:off x="1487488" y="377687"/>
            <a:ext cx="9866313" cy="556591"/>
          </a:xfrm>
        </p:spPr>
        <p:txBody>
          <a:bodyPr>
            <a:normAutofit fontScale="90000"/>
          </a:bodyPr>
          <a:lstStyle/>
          <a:p>
            <a:r>
              <a:rPr lang="lv-LV" dirty="0"/>
              <a:t>Elektroniskās ziņošanas līnijas dati 2022.-2024.</a:t>
            </a:r>
            <a:endParaRPr lang="en-US" dirty="0"/>
          </a:p>
        </p:txBody>
      </p:sp>
      <p:sp>
        <p:nvSpPr>
          <p:cNvPr id="3" name="Subtitle 2">
            <a:extLst>
              <a:ext uri="{FF2B5EF4-FFF2-40B4-BE49-F238E27FC236}">
                <a16:creationId xmlns:a16="http://schemas.microsoft.com/office/drawing/2014/main" id="{D832D74D-A6C5-8F95-E2B5-BEC7A1240AE0}"/>
              </a:ext>
            </a:extLst>
          </p:cNvPr>
          <p:cNvSpPr>
            <a:spLocks noGrp="1"/>
          </p:cNvSpPr>
          <p:nvPr>
            <p:ph type="subTitle" idx="1"/>
          </p:nvPr>
        </p:nvSpPr>
        <p:spPr>
          <a:xfrm>
            <a:off x="566531" y="1182757"/>
            <a:ext cx="10787270" cy="4622731"/>
          </a:xfrm>
        </p:spPr>
        <p:txBody>
          <a:bodyPr/>
          <a:lstStyle/>
          <a:p>
            <a:endParaRPr lang="en-US" dirty="0"/>
          </a:p>
        </p:txBody>
      </p:sp>
      <p:sp>
        <p:nvSpPr>
          <p:cNvPr id="4" name="Date Placeholder 3">
            <a:extLst>
              <a:ext uri="{FF2B5EF4-FFF2-40B4-BE49-F238E27FC236}">
                <a16:creationId xmlns:a16="http://schemas.microsoft.com/office/drawing/2014/main" id="{03E0274C-3FE0-3E44-B7AA-67E2B815F0F1}"/>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54848767-CECA-ECEA-AE81-B36EA4DC4068}"/>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4C651F08-559A-E347-33F9-71084A48783B}"/>
              </a:ext>
            </a:extLst>
          </p:cNvPr>
          <p:cNvSpPr>
            <a:spLocks noGrp="1"/>
          </p:cNvSpPr>
          <p:nvPr>
            <p:ph type="sldNum" sz="quarter" idx="12"/>
          </p:nvPr>
        </p:nvSpPr>
        <p:spPr/>
        <p:txBody>
          <a:bodyPr/>
          <a:lstStyle/>
          <a:p>
            <a:fld id="{D572A262-C357-4E65-B12F-80D120AC05A9}" type="slidenum">
              <a:rPr lang="en-US" smtClean="0"/>
              <a:t>27</a:t>
            </a:fld>
            <a:endParaRPr lang="en-US"/>
          </a:p>
        </p:txBody>
      </p:sp>
      <p:graphicFrame>
        <p:nvGraphicFramePr>
          <p:cNvPr id="7" name="Table 6">
            <a:extLst>
              <a:ext uri="{FF2B5EF4-FFF2-40B4-BE49-F238E27FC236}">
                <a16:creationId xmlns:a16="http://schemas.microsoft.com/office/drawing/2014/main" id="{95AB3F4F-5847-1320-BAC8-DE53664D7CA2}"/>
              </a:ext>
            </a:extLst>
          </p:cNvPr>
          <p:cNvGraphicFramePr>
            <a:graphicFrameLocks noGrp="1"/>
          </p:cNvGraphicFramePr>
          <p:nvPr>
            <p:extLst>
              <p:ext uri="{D42A27DB-BD31-4B8C-83A1-F6EECF244321}">
                <p14:modId xmlns:p14="http://schemas.microsoft.com/office/powerpoint/2010/main" val="4271454037"/>
              </p:ext>
            </p:extLst>
          </p:nvPr>
        </p:nvGraphicFramePr>
        <p:xfrm>
          <a:off x="218661" y="1052513"/>
          <a:ext cx="11973340" cy="5829245"/>
        </p:xfrm>
        <a:graphic>
          <a:graphicData uri="http://schemas.openxmlformats.org/drawingml/2006/table">
            <a:tbl>
              <a:tblPr firstRow="1" bandRow="1">
                <a:tableStyleId>{5C22544A-7EE6-4342-B048-85BDC9FD1C3A}</a:tableStyleId>
              </a:tblPr>
              <a:tblGrid>
                <a:gridCol w="3355372">
                  <a:extLst>
                    <a:ext uri="{9D8B030D-6E8A-4147-A177-3AD203B41FA5}">
                      <a16:colId xmlns:a16="http://schemas.microsoft.com/office/drawing/2014/main" val="2049388517"/>
                    </a:ext>
                  </a:extLst>
                </a:gridCol>
                <a:gridCol w="2913431">
                  <a:extLst>
                    <a:ext uri="{9D8B030D-6E8A-4147-A177-3AD203B41FA5}">
                      <a16:colId xmlns:a16="http://schemas.microsoft.com/office/drawing/2014/main" val="2269973464"/>
                    </a:ext>
                  </a:extLst>
                </a:gridCol>
                <a:gridCol w="2831881">
                  <a:extLst>
                    <a:ext uri="{9D8B030D-6E8A-4147-A177-3AD203B41FA5}">
                      <a16:colId xmlns:a16="http://schemas.microsoft.com/office/drawing/2014/main" val="1660425328"/>
                    </a:ext>
                  </a:extLst>
                </a:gridCol>
                <a:gridCol w="2872656">
                  <a:extLst>
                    <a:ext uri="{9D8B030D-6E8A-4147-A177-3AD203B41FA5}">
                      <a16:colId xmlns:a16="http://schemas.microsoft.com/office/drawing/2014/main" val="4011058571"/>
                    </a:ext>
                  </a:extLst>
                </a:gridCol>
              </a:tblGrid>
              <a:tr h="553396">
                <a:tc>
                  <a:txBody>
                    <a:bodyPr/>
                    <a:lstStyle/>
                    <a:p>
                      <a:r>
                        <a:rPr lang="lv-LV" dirty="0"/>
                        <a:t>Pārkāpuma veids</a:t>
                      </a:r>
                      <a:endParaRPr lang="en-US" dirty="0"/>
                    </a:p>
                  </a:txBody>
                  <a:tcPr/>
                </a:tc>
                <a:tc>
                  <a:txBody>
                    <a:bodyPr/>
                    <a:lstStyle/>
                    <a:p>
                      <a:pPr algn="ctr"/>
                      <a:r>
                        <a:rPr lang="lv-LV" dirty="0"/>
                        <a:t>2022</a:t>
                      </a:r>
                      <a:endParaRPr lang="en-US" dirty="0"/>
                    </a:p>
                  </a:txBody>
                  <a:tcPr/>
                </a:tc>
                <a:tc>
                  <a:txBody>
                    <a:bodyPr/>
                    <a:lstStyle/>
                    <a:p>
                      <a:pPr algn="ctr"/>
                      <a:r>
                        <a:rPr lang="lv-LV" dirty="0"/>
                        <a:t>2023</a:t>
                      </a:r>
                      <a:endParaRPr lang="en-US" dirty="0"/>
                    </a:p>
                  </a:txBody>
                  <a:tcPr/>
                </a:tc>
                <a:tc>
                  <a:txBody>
                    <a:bodyPr/>
                    <a:lstStyle/>
                    <a:p>
                      <a:pPr algn="ctr"/>
                      <a:r>
                        <a:rPr lang="lv-LV" dirty="0"/>
                        <a:t>2024</a:t>
                      </a:r>
                      <a:endParaRPr lang="en-US" dirty="0"/>
                    </a:p>
                  </a:txBody>
                  <a:tcPr/>
                </a:tc>
                <a:extLst>
                  <a:ext uri="{0D108BD9-81ED-4DB2-BD59-A6C34878D82A}">
                    <a16:rowId xmlns:a16="http://schemas.microsoft.com/office/drawing/2014/main" val="554344649"/>
                  </a:ext>
                </a:extLst>
              </a:tr>
              <a:tr h="1179988">
                <a:tc>
                  <a:txBody>
                    <a:bodyPr/>
                    <a:lstStyle/>
                    <a:p>
                      <a:pPr>
                        <a:lnSpc>
                          <a:spcPct val="115000"/>
                        </a:lnSpc>
                        <a:spcAft>
                          <a:spcPts val="800"/>
                        </a:spcAft>
                        <a:buNone/>
                      </a:pP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Erotisks</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pornogrāfisks</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saturs</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bez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attiecīgiem</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brīdinājumiem</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45</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37</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78</a:t>
                      </a:r>
                    </a:p>
                  </a:txBody>
                  <a:tcPr marL="9525" marR="9525" marT="9525" marB="9525" anchor="ctr"/>
                </a:tc>
                <a:extLst>
                  <a:ext uri="{0D108BD9-81ED-4DB2-BD59-A6C34878D82A}">
                    <a16:rowId xmlns:a16="http://schemas.microsoft.com/office/drawing/2014/main" val="4143862492"/>
                  </a:ext>
                </a:extLst>
              </a:tr>
              <a:tr h="1179155">
                <a:tc>
                  <a:txBody>
                    <a:bodyPr/>
                    <a:lstStyle/>
                    <a:p>
                      <a:pPr>
                        <a:lnSpc>
                          <a:spcPct val="115000"/>
                        </a:lnSpc>
                        <a:spcAft>
                          <a:spcPts val="800"/>
                        </a:spcAft>
                        <a:buNone/>
                      </a:pPr>
                      <a:r>
                        <a:rPr lang="en-US" sz="2400" kern="1200" dirty="0" err="1">
                          <a:solidFill>
                            <a:schemeClr val="dk1"/>
                          </a:solidFill>
                          <a:effectLst/>
                          <a:latin typeface="+mn-lt"/>
                          <a:ea typeface="+mn-ea"/>
                          <a:cs typeface="+mn-cs"/>
                        </a:rPr>
                        <a:t>Pedofilijas</a:t>
                      </a:r>
                      <a:r>
                        <a:rPr lang="en-US" sz="2400" kern="1200" dirty="0">
                          <a:solidFill>
                            <a:schemeClr val="dk1"/>
                          </a:solidFill>
                          <a:effectLst/>
                          <a:latin typeface="+mn-lt"/>
                          <a:ea typeface="+mn-ea"/>
                          <a:cs typeface="+mn-cs"/>
                        </a:rPr>
                        <a:t>/</a:t>
                      </a:r>
                      <a:r>
                        <a:rPr lang="en-US" sz="2400" kern="1200" dirty="0" err="1">
                          <a:solidFill>
                            <a:schemeClr val="dk1"/>
                          </a:solidFill>
                          <a:effectLst/>
                          <a:latin typeface="+mn-lt"/>
                          <a:ea typeface="+mn-ea"/>
                          <a:cs typeface="+mn-cs"/>
                        </a:rPr>
                        <a:t>bērnu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seksuālās</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izmantošanas</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materiāls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8,977</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986</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11,816</a:t>
                      </a:r>
                    </a:p>
                  </a:txBody>
                  <a:tcPr marL="9525" marR="9525" marT="9525" marB="9525" anchor="ctr"/>
                </a:tc>
                <a:extLst>
                  <a:ext uri="{0D108BD9-81ED-4DB2-BD59-A6C34878D82A}">
                    <a16:rowId xmlns:a16="http://schemas.microsoft.com/office/drawing/2014/main" val="3270341691"/>
                  </a:ext>
                </a:extLst>
              </a:tr>
              <a:tr h="553396">
                <a:tc>
                  <a:txBody>
                    <a:bodyPr/>
                    <a:lstStyle/>
                    <a:p>
                      <a:pPr>
                        <a:lnSpc>
                          <a:spcPct val="115000"/>
                        </a:lnSpc>
                        <a:spcAft>
                          <a:spcPts val="800"/>
                        </a:spcAft>
                        <a:buNone/>
                      </a:pPr>
                      <a:r>
                        <a:rPr lang="en-US" sz="2400" kern="100">
                          <a:effectLst/>
                          <a:latin typeface="Aptos" panose="020B0004020202020204" pitchFamily="34" charset="0"/>
                          <a:ea typeface="Aptos" panose="020B0004020202020204" pitchFamily="34" charset="0"/>
                          <a:cs typeface="Times New Roman" panose="02020603050405020304" pitchFamily="18" charset="0"/>
                        </a:rPr>
                        <a:t>Vardarbīgs saturs</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7</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15</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23</a:t>
                      </a:r>
                    </a:p>
                  </a:txBody>
                  <a:tcPr marL="9525" marR="9525" marT="9525" marB="9525" anchor="ctr"/>
                </a:tc>
                <a:extLst>
                  <a:ext uri="{0D108BD9-81ED-4DB2-BD59-A6C34878D82A}">
                    <a16:rowId xmlns:a16="http://schemas.microsoft.com/office/drawing/2014/main" val="1727148009"/>
                  </a:ext>
                </a:extLst>
              </a:tr>
              <a:tr h="1096126">
                <a:tc>
                  <a:txBody>
                    <a:bodyPr/>
                    <a:lstStyle/>
                    <a:p>
                      <a:pPr>
                        <a:lnSpc>
                          <a:spcPct val="115000"/>
                        </a:lnSpc>
                        <a:spcAft>
                          <a:spcPts val="800"/>
                        </a:spcAft>
                        <a:buNone/>
                      </a:pPr>
                      <a:r>
                        <a:rPr lang="it-IT" sz="2400" kern="100">
                          <a:effectLst/>
                          <a:latin typeface="Aptos" panose="020B0004020202020204" pitchFamily="34" charset="0"/>
                          <a:ea typeface="Aptos" panose="020B0004020202020204" pitchFamily="34" charset="0"/>
                          <a:cs typeface="Times New Roman" panose="02020603050405020304" pitchFamily="18" charset="0"/>
                        </a:rPr>
                        <a:t>Goda un cieņas aizskaršana/aizskaršana</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74</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92</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106</a:t>
                      </a:r>
                    </a:p>
                  </a:txBody>
                  <a:tcPr marL="9525" marR="9525" marT="9525" marB="9525" anchor="ctr"/>
                </a:tc>
                <a:extLst>
                  <a:ext uri="{0D108BD9-81ED-4DB2-BD59-A6C34878D82A}">
                    <a16:rowId xmlns:a16="http://schemas.microsoft.com/office/drawing/2014/main" val="3820071442"/>
                  </a:ext>
                </a:extLst>
              </a:tr>
              <a:tr h="553504">
                <a:tc>
                  <a:txBody>
                    <a:bodyPr/>
                    <a:lstStyle/>
                    <a:p>
                      <a:pPr>
                        <a:lnSpc>
                          <a:spcPct val="115000"/>
                        </a:lnSpc>
                        <a:spcAft>
                          <a:spcPts val="800"/>
                        </a:spcAft>
                        <a:buNone/>
                      </a:pPr>
                      <a:r>
                        <a:rPr lang="en-US" sz="2400" kern="100">
                          <a:effectLst/>
                          <a:latin typeface="Aptos" panose="020B0004020202020204" pitchFamily="34" charset="0"/>
                          <a:ea typeface="Aptos" panose="020B0004020202020204" pitchFamily="34" charset="0"/>
                          <a:cs typeface="Times New Roman" panose="02020603050405020304" pitchFamily="18" charset="0"/>
                        </a:rPr>
                        <a:t>Naida runa/rasisms</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295</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37</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45</a:t>
                      </a:r>
                    </a:p>
                  </a:txBody>
                  <a:tcPr marL="9525" marR="9525" marT="9525" marB="9525" anchor="ctr"/>
                </a:tc>
                <a:extLst>
                  <a:ext uri="{0D108BD9-81ED-4DB2-BD59-A6C34878D82A}">
                    <a16:rowId xmlns:a16="http://schemas.microsoft.com/office/drawing/2014/main" val="224306494"/>
                  </a:ext>
                </a:extLst>
              </a:tr>
              <a:tr h="553396">
                <a:tc>
                  <a:txBody>
                    <a:bodyPr/>
                    <a:lstStyle/>
                    <a:p>
                      <a:pPr>
                        <a:lnSpc>
                          <a:spcPct val="115000"/>
                        </a:lnSpc>
                        <a:spcAft>
                          <a:spcPts val="800"/>
                        </a:spcAft>
                        <a:buNone/>
                      </a:pP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Finanšu</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krāpšana</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279</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393</a:t>
                      </a:r>
                    </a:p>
                  </a:txBody>
                  <a:tcPr marL="9525" marR="9525" marT="9525" marB="9525" anchor="ctr"/>
                </a:tc>
                <a:tc>
                  <a:txBody>
                    <a:bodyPr/>
                    <a:lstStyle/>
                    <a:p>
                      <a:pPr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489</a:t>
                      </a:r>
                    </a:p>
                  </a:txBody>
                  <a:tcPr marL="9525" marR="9525" marT="9525" marB="9525" anchor="ctr"/>
                </a:tc>
                <a:extLst>
                  <a:ext uri="{0D108BD9-81ED-4DB2-BD59-A6C34878D82A}">
                    <a16:rowId xmlns:a16="http://schemas.microsoft.com/office/drawing/2014/main" val="622693150"/>
                  </a:ext>
                </a:extLst>
              </a:tr>
            </a:tbl>
          </a:graphicData>
        </a:graphic>
      </p:graphicFrame>
    </p:spTree>
    <p:extLst>
      <p:ext uri="{BB962C8B-B14F-4D97-AF65-F5344CB8AC3E}">
        <p14:creationId xmlns:p14="http://schemas.microsoft.com/office/powerpoint/2010/main" val="665783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2DEA-F862-4C89-8C7F-4B9719E2F0CA}"/>
              </a:ext>
            </a:extLst>
          </p:cNvPr>
          <p:cNvSpPr>
            <a:spLocks noGrp="1"/>
          </p:cNvSpPr>
          <p:nvPr>
            <p:ph type="ctrTitle"/>
          </p:nvPr>
        </p:nvSpPr>
        <p:spPr>
          <a:xfrm>
            <a:off x="1898759" y="526828"/>
            <a:ext cx="9866313" cy="612776"/>
          </a:xfrm>
        </p:spPr>
        <p:txBody>
          <a:bodyPr/>
          <a:lstStyle/>
          <a:p>
            <a:r>
              <a:rPr lang="en-US" dirty="0" err="1"/>
              <a:t>Kibermobings</a:t>
            </a:r>
            <a:endParaRPr lang="en-US" dirty="0"/>
          </a:p>
        </p:txBody>
      </p:sp>
      <p:sp>
        <p:nvSpPr>
          <p:cNvPr id="3" name="Subtitle 2">
            <a:extLst>
              <a:ext uri="{FF2B5EF4-FFF2-40B4-BE49-F238E27FC236}">
                <a16:creationId xmlns:a16="http://schemas.microsoft.com/office/drawing/2014/main" id="{DF2AA634-1D6E-4EA4-83BF-D7E387D99BF0}"/>
              </a:ext>
            </a:extLst>
          </p:cNvPr>
          <p:cNvSpPr>
            <a:spLocks noGrp="1"/>
          </p:cNvSpPr>
          <p:nvPr>
            <p:ph type="subTitle" idx="1"/>
          </p:nvPr>
        </p:nvSpPr>
        <p:spPr>
          <a:xfrm>
            <a:off x="1487487" y="1329070"/>
            <a:ext cx="9866313" cy="4837814"/>
          </a:xfrm>
        </p:spPr>
        <p:txBody>
          <a:bodyPr>
            <a:normAutofit/>
          </a:bodyPr>
          <a:lstStyle/>
          <a:p>
            <a:r>
              <a:rPr lang="lv-LV" dirty="0">
                <a:solidFill>
                  <a:schemeClr val="tx1">
                    <a:lumMod val="95000"/>
                    <a:lumOff val="5000"/>
                  </a:schemeClr>
                </a:solidFill>
                <a:effectLst/>
                <a:latin typeface="Poppins" panose="00000500000000000000" pitchFamily="2" charset="0"/>
                <a:cs typeface="Poppins" panose="00000500000000000000" pitchFamily="2" charset="0"/>
              </a:rPr>
              <a:t>Vienreizēja vai atkārtota uzvedība elektroniskajos vai plašsaziņas līdzekļos, kuras mērķis ir radīt neērtības vai kaitējumu, kas satur naidīgus vai agresīvus ziņojumus vai cita veida informāciju indivīdam vai indivīdu grupai.</a:t>
            </a:r>
          </a:p>
          <a:p>
            <a:r>
              <a:rPr lang="en-US" sz="1900" b="1" dirty="0" err="1">
                <a:solidFill>
                  <a:schemeClr val="tx1">
                    <a:lumMod val="95000"/>
                    <a:lumOff val="5000"/>
                  </a:schemeClr>
                </a:solidFill>
                <a:effectLst/>
                <a:latin typeface="Poppins" panose="00000500000000000000" pitchFamily="2" charset="0"/>
                <a:cs typeface="Poppins" panose="00000500000000000000" pitchFamily="2" charset="0"/>
              </a:rPr>
              <a:t>Izpausmes</a:t>
            </a:r>
            <a:r>
              <a:rPr lang="en-US" sz="1900" b="1" dirty="0">
                <a:solidFill>
                  <a:schemeClr val="tx1">
                    <a:lumMod val="95000"/>
                    <a:lumOff val="5000"/>
                  </a:schemeClr>
                </a:solidFill>
                <a:effectLst/>
                <a:latin typeface="Poppins" panose="00000500000000000000" pitchFamily="2" charset="0"/>
                <a:cs typeface="Poppins" panose="00000500000000000000" pitchFamily="2" charset="0"/>
              </a:rPr>
              <a:t>:</a:t>
            </a:r>
          </a:p>
          <a:p>
            <a:pPr lvl="1" algn="l">
              <a:buFont typeface="Wingdings" panose="05000000000000000000" pitchFamily="2" charset="2"/>
              <a:buChar char="§"/>
            </a:pPr>
            <a:r>
              <a:rPr lang="en-US" sz="1900" dirty="0">
                <a:solidFill>
                  <a:schemeClr val="tx1">
                    <a:lumMod val="95000"/>
                    <a:lumOff val="5000"/>
                  </a:schemeClr>
                </a:solidFill>
                <a:effectLst/>
                <a:latin typeface="Poppins" panose="00000500000000000000" pitchFamily="2" charset="0"/>
                <a:cs typeface="Poppins" panose="00000500000000000000" pitchFamily="2" charset="0"/>
              </a:rPr>
              <a:t>P</a:t>
            </a:r>
            <a:r>
              <a:rPr lang="lv-LV" sz="1900" dirty="0">
                <a:solidFill>
                  <a:schemeClr val="tx1">
                    <a:lumMod val="95000"/>
                    <a:lumOff val="5000"/>
                  </a:schemeClr>
                </a:solidFill>
                <a:effectLst/>
                <a:latin typeface="Poppins" panose="00000500000000000000" pitchFamily="2" charset="0"/>
                <a:cs typeface="Poppins" panose="00000500000000000000" pitchFamily="2" charset="0"/>
              </a:rPr>
              <a:t>azemojošas</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lv-LV" sz="1900" dirty="0">
                <a:solidFill>
                  <a:schemeClr val="tx1">
                    <a:lumMod val="95000"/>
                    <a:lumOff val="5000"/>
                  </a:schemeClr>
                </a:solidFill>
                <a:effectLst/>
                <a:latin typeface="Poppins" panose="00000500000000000000" pitchFamily="2" charset="0"/>
                <a:cs typeface="Poppins" panose="00000500000000000000" pitchFamily="2" charset="0"/>
              </a:rPr>
              <a:t>vai draudīgas ziņas, foto, video, komentār</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i</a:t>
            </a:r>
            <a:endParaRPr lang="lv-LV" sz="1900" dirty="0">
              <a:solidFill>
                <a:schemeClr val="tx1">
                  <a:lumMod val="95000"/>
                  <a:lumOff val="5000"/>
                </a:schemeClr>
              </a:solidFill>
              <a:effectLst/>
              <a:latin typeface="Poppins" panose="00000500000000000000" pitchFamily="2" charset="0"/>
              <a:cs typeface="Poppins" panose="00000500000000000000" pitchFamily="2" charset="0"/>
            </a:endParaRPr>
          </a:p>
          <a:p>
            <a:pPr lvl="1" algn="l">
              <a:buFont typeface="Wingdings" panose="05000000000000000000" pitchFamily="2" charset="2"/>
              <a:buChar char="§"/>
            </a:pPr>
            <a:r>
              <a:rPr lang="en-US" sz="1900" dirty="0">
                <a:solidFill>
                  <a:schemeClr val="tx1">
                    <a:lumMod val="95000"/>
                    <a:lumOff val="5000"/>
                  </a:schemeClr>
                </a:solidFill>
                <a:effectLst/>
                <a:latin typeface="Poppins" panose="00000500000000000000" pitchFamily="2" charset="0"/>
                <a:cs typeface="Poppins" panose="00000500000000000000" pitchFamily="2" charset="0"/>
              </a:rPr>
              <a:t>V</a:t>
            </a:r>
            <a:r>
              <a:rPr lang="lv-LV" sz="1900" dirty="0">
                <a:solidFill>
                  <a:schemeClr val="tx1">
                    <a:lumMod val="95000"/>
                    <a:lumOff val="5000"/>
                  </a:schemeClr>
                </a:solidFill>
                <a:effectLst/>
                <a:latin typeface="Poppins" panose="00000500000000000000" pitchFamily="2" charset="0"/>
                <a:cs typeface="Poppins" panose="00000500000000000000" pitchFamily="2" charset="0"/>
              </a:rPr>
              <a:t>iltus kont</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i</a:t>
            </a:r>
            <a:r>
              <a:rPr lang="lv-LV" sz="1900" dirty="0">
                <a:solidFill>
                  <a:schemeClr val="tx1">
                    <a:lumMod val="95000"/>
                    <a:lumOff val="5000"/>
                  </a:schemeClr>
                </a:solidFill>
                <a:effectLst/>
                <a:latin typeface="Poppins" panose="00000500000000000000" pitchFamily="2" charset="0"/>
                <a:cs typeface="Poppins" panose="00000500000000000000" pitchFamily="2" charset="0"/>
              </a:rPr>
              <a:t>, lai anonīmi aizskartu upuri, ieriebtu, pazemotu</a:t>
            </a:r>
          </a:p>
          <a:p>
            <a:pPr lvl="1" algn="l">
              <a:buFont typeface="Wingdings" panose="05000000000000000000" pitchFamily="2" charset="2"/>
              <a:buChar char="§"/>
            </a:pPr>
            <a:r>
              <a:rPr lang="lv-LV" sz="1900" dirty="0">
                <a:solidFill>
                  <a:schemeClr val="tx1">
                    <a:lumMod val="95000"/>
                    <a:lumOff val="5000"/>
                  </a:schemeClr>
                </a:solidFill>
                <a:effectLst/>
                <a:latin typeface="Poppins" panose="00000500000000000000" pitchFamily="2" charset="0"/>
                <a:cs typeface="Poppins" panose="00000500000000000000" pitchFamily="2" charset="0"/>
              </a:rPr>
              <a:t>Aicina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arī</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citus</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lv-LV" sz="1900" dirty="0">
                <a:solidFill>
                  <a:schemeClr val="tx1">
                    <a:lumMod val="95000"/>
                    <a:lumOff val="5000"/>
                  </a:schemeClr>
                </a:solidFill>
                <a:effectLst/>
                <a:latin typeface="Poppins" panose="00000500000000000000" pitchFamily="2" charset="0"/>
                <a:cs typeface="Poppins" panose="00000500000000000000" pitchFamily="2" charset="0"/>
              </a:rPr>
              <a:t>iesaistīties un apsmiet konkrēto personu</a:t>
            </a:r>
            <a:endParaRPr lang="en-US" sz="1900" dirty="0">
              <a:solidFill>
                <a:schemeClr val="tx1">
                  <a:lumMod val="95000"/>
                  <a:lumOff val="5000"/>
                </a:schemeClr>
              </a:solidFill>
              <a:effectLst/>
              <a:latin typeface="Poppins" panose="00000500000000000000" pitchFamily="2" charset="0"/>
              <a:cs typeface="Poppins" panose="00000500000000000000" pitchFamily="2" charset="0"/>
            </a:endParaRPr>
          </a:p>
          <a:p>
            <a:r>
              <a:rPr lang="sv-SE" sz="1900" b="1" dirty="0">
                <a:solidFill>
                  <a:schemeClr val="tx1">
                    <a:lumMod val="95000"/>
                    <a:lumOff val="5000"/>
                  </a:schemeClr>
                </a:solidFill>
                <a:effectLst/>
                <a:latin typeface="Poppins" panose="00000500000000000000" pitchFamily="2" charset="0"/>
                <a:cs typeface="Poppins" panose="00000500000000000000" pitchFamily="2" charset="0"/>
              </a:rPr>
              <a:t>Īpatnības:</a:t>
            </a:r>
          </a:p>
          <a:p>
            <a:pPr lvl="1" algn="l">
              <a:buFont typeface="Wingdings" panose="05000000000000000000" pitchFamily="2" charset="2"/>
              <a:buChar char="§"/>
            </a:pPr>
            <a:r>
              <a:rPr lang="sv-SE" sz="1900" dirty="0">
                <a:solidFill>
                  <a:schemeClr val="tx1">
                    <a:lumMod val="95000"/>
                    <a:lumOff val="5000"/>
                  </a:schemeClr>
                </a:solidFill>
                <a:effectLst/>
                <a:latin typeface="Poppins" panose="00000500000000000000" pitchFamily="2" charset="0"/>
                <a:cs typeface="Poppins" panose="00000500000000000000" pitchFamily="2" charset="0"/>
              </a:rPr>
              <a:t>Notiek 24/7</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l</a:t>
            </a:r>
            <a:r>
              <a:rPr lang="lv-LV" sz="1900" dirty="0">
                <a:solidFill>
                  <a:schemeClr val="tx1">
                    <a:lumMod val="95000"/>
                    <a:lumOff val="5000"/>
                  </a:schemeClr>
                </a:solidFill>
                <a:effectLst/>
                <a:latin typeface="Poppins" panose="00000500000000000000" pitchFamily="2" charset="0"/>
                <a:cs typeface="Poppins" panose="00000500000000000000" pitchFamily="2" charset="0"/>
              </a:rPr>
              <a:t>aika gaitā atkārtojas</a:t>
            </a:r>
            <a:endParaRPr lang="en-US" sz="1900" dirty="0">
              <a:solidFill>
                <a:schemeClr val="tx1">
                  <a:lumMod val="95000"/>
                  <a:lumOff val="5000"/>
                </a:schemeClr>
              </a:solidFill>
              <a:effectLst/>
              <a:latin typeface="Poppins" panose="00000500000000000000" pitchFamily="2" charset="0"/>
              <a:cs typeface="Poppins" panose="00000500000000000000" pitchFamily="2" charset="0"/>
            </a:endParaRPr>
          </a:p>
          <a:p>
            <a:pPr lvl="1" algn="l">
              <a:buFont typeface="Wingdings" panose="05000000000000000000" pitchFamily="2" charset="2"/>
              <a:buChar char="§"/>
            </a:pPr>
            <a:r>
              <a:rPr lang="sv-SE" sz="1900" dirty="0">
                <a:solidFill>
                  <a:schemeClr val="tx1">
                    <a:lumMod val="95000"/>
                    <a:lumOff val="5000"/>
                  </a:schemeClr>
                </a:solidFill>
                <a:effectLst/>
                <a:latin typeface="Poppins" panose="00000500000000000000" pitchFamily="2" charset="0"/>
                <a:cs typeface="Poppins" panose="00000500000000000000" pitchFamily="2" charset="0"/>
              </a:rPr>
              <a:t>Nolūks nodarīt kaitējumu</a:t>
            </a:r>
          </a:p>
          <a:p>
            <a:pPr lvl="1" algn="l">
              <a:buFont typeface="Wingdings" panose="05000000000000000000" pitchFamily="2" charset="2"/>
              <a:buChar char="§"/>
            </a:pPr>
            <a:r>
              <a:rPr lang="sv-SE" sz="1900" dirty="0">
                <a:solidFill>
                  <a:schemeClr val="tx1">
                    <a:lumMod val="95000"/>
                    <a:lumOff val="5000"/>
                  </a:schemeClr>
                </a:solidFill>
                <a:effectLst/>
                <a:latin typeface="Poppins" panose="00000500000000000000" pitchFamily="2" charset="0"/>
                <a:cs typeface="Poppins" panose="00000500000000000000" pitchFamily="2" charset="0"/>
              </a:rPr>
              <a:t>Viss saglabājas internetā</a:t>
            </a:r>
          </a:p>
          <a:p>
            <a:pPr lvl="1" algn="l">
              <a:buFont typeface="Wingdings" panose="05000000000000000000" pitchFamily="2" charset="2"/>
              <a:buChar char="§"/>
            </a:pPr>
            <a:r>
              <a:rPr lang="lv-LV" sz="1900" dirty="0">
                <a:solidFill>
                  <a:schemeClr val="tx1">
                    <a:lumMod val="95000"/>
                    <a:lumOff val="5000"/>
                  </a:schemeClr>
                </a:solidFill>
                <a:effectLst/>
                <a:latin typeface="Poppins" panose="00000500000000000000" pitchFamily="2" charset="0"/>
                <a:cs typeface="Poppins" panose="00000500000000000000" pitchFamily="2" charset="0"/>
              </a:rPr>
              <a:t>Spēku nevienlīdzība</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sv-SE" sz="1900" dirty="0">
                <a:solidFill>
                  <a:schemeClr val="tx1">
                    <a:lumMod val="95000"/>
                    <a:lumOff val="5000"/>
                  </a:schemeClr>
                </a:solidFill>
                <a:effectLst/>
                <a:latin typeface="Poppins" panose="00000500000000000000" pitchFamily="2" charset="0"/>
                <a:cs typeface="Poppins" panose="00000500000000000000" pitchFamily="2" charset="0"/>
              </a:rPr>
              <a:t>neierobežots dalībnieku loks</a:t>
            </a:r>
          </a:p>
          <a:p>
            <a:pPr lvl="1" algn="l">
              <a:buFont typeface="Wingdings" panose="05000000000000000000" pitchFamily="2" charset="2"/>
              <a:buChar char="§"/>
            </a:pPr>
            <a:r>
              <a:rPr lang="sv-SE" sz="1900" dirty="0">
                <a:solidFill>
                  <a:schemeClr val="tx1">
                    <a:lumMod val="95000"/>
                    <a:lumOff val="5000"/>
                  </a:schemeClr>
                </a:solidFill>
                <a:effectLst/>
                <a:latin typeface="Poppins" panose="00000500000000000000" pitchFamily="2" charset="0"/>
                <a:cs typeface="Poppins" panose="00000500000000000000" pitchFamily="2" charset="0"/>
              </a:rPr>
              <a:t>Anonimitāte</a:t>
            </a:r>
          </a:p>
          <a:p>
            <a:endParaRPr lang="en-US" dirty="0">
              <a:latin typeface="Poppins" panose="00000500000000000000" pitchFamily="2" charset="0"/>
              <a:cs typeface="Poppins" panose="00000500000000000000" pitchFamily="2" charset="0"/>
            </a:endParaRPr>
          </a:p>
        </p:txBody>
      </p:sp>
      <p:sp>
        <p:nvSpPr>
          <p:cNvPr id="4" name="Date Placeholder 3">
            <a:extLst>
              <a:ext uri="{FF2B5EF4-FFF2-40B4-BE49-F238E27FC236}">
                <a16:creationId xmlns:a16="http://schemas.microsoft.com/office/drawing/2014/main" id="{EAABE2BD-CFF6-4AA7-8330-96B0368EAC79}"/>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08E9C7F6-9A42-4AE5-A212-214049207AD8}"/>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120A8637-A417-4C82-A00E-3851E5E188FA}"/>
              </a:ext>
            </a:extLst>
          </p:cNvPr>
          <p:cNvSpPr>
            <a:spLocks noGrp="1"/>
          </p:cNvSpPr>
          <p:nvPr>
            <p:ph type="sldNum" sz="quarter" idx="12"/>
          </p:nvPr>
        </p:nvSpPr>
        <p:spPr/>
        <p:txBody>
          <a:bodyPr/>
          <a:lstStyle/>
          <a:p>
            <a:fld id="{D572A262-C357-4E65-B12F-80D120AC05A9}" type="slidenum">
              <a:rPr lang="en-US" smtClean="0"/>
              <a:t>28</a:t>
            </a:fld>
            <a:endParaRPr lang="en-US"/>
          </a:p>
        </p:txBody>
      </p:sp>
    </p:spTree>
    <p:extLst>
      <p:ext uri="{BB962C8B-B14F-4D97-AF65-F5344CB8AC3E}">
        <p14:creationId xmlns:p14="http://schemas.microsoft.com/office/powerpoint/2010/main" val="3130192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97D1-EB46-4FF3-B09D-FD900DD3AA37}"/>
              </a:ext>
            </a:extLst>
          </p:cNvPr>
          <p:cNvSpPr>
            <a:spLocks noGrp="1"/>
          </p:cNvSpPr>
          <p:nvPr>
            <p:ph type="ctrTitle"/>
          </p:nvPr>
        </p:nvSpPr>
        <p:spPr>
          <a:xfrm>
            <a:off x="1771169" y="387830"/>
            <a:ext cx="9866313" cy="612776"/>
          </a:xfrm>
        </p:spPr>
        <p:txBody>
          <a:bodyPr/>
          <a:lstStyle/>
          <a:p>
            <a:r>
              <a:rPr lang="en-US" dirty="0" err="1"/>
              <a:t>Sekstings</a:t>
            </a:r>
            <a:endParaRPr lang="en-US" dirty="0"/>
          </a:p>
        </p:txBody>
      </p:sp>
      <p:sp>
        <p:nvSpPr>
          <p:cNvPr id="3" name="Subtitle 2">
            <a:extLst>
              <a:ext uri="{FF2B5EF4-FFF2-40B4-BE49-F238E27FC236}">
                <a16:creationId xmlns:a16="http://schemas.microsoft.com/office/drawing/2014/main" id="{A70FABA6-F3F5-4B8F-B4F2-7B18F3ED9CD4}"/>
              </a:ext>
            </a:extLst>
          </p:cNvPr>
          <p:cNvSpPr>
            <a:spLocks noGrp="1"/>
          </p:cNvSpPr>
          <p:nvPr>
            <p:ph type="subTitle" idx="1"/>
          </p:nvPr>
        </p:nvSpPr>
        <p:spPr>
          <a:xfrm>
            <a:off x="1360967" y="1063247"/>
            <a:ext cx="10276515" cy="4913016"/>
          </a:xfrm>
        </p:spPr>
        <p:txBody>
          <a:bodyPr>
            <a:normAutofit fontScale="92500" lnSpcReduction="20000"/>
          </a:bodyPr>
          <a:lstStyle/>
          <a:p>
            <a:pPr algn="just"/>
            <a:r>
              <a:rPr lang="lv-LV" sz="2200" dirty="0">
                <a:solidFill>
                  <a:schemeClr val="tx1">
                    <a:lumMod val="95000"/>
                    <a:lumOff val="5000"/>
                  </a:schemeClr>
                </a:solidFill>
                <a:effectLst/>
                <a:latin typeface="Poppins" panose="00000500000000000000" pitchFamily="2" charset="0"/>
                <a:cs typeface="Poppins" panose="00000500000000000000" pitchFamily="2" charset="0"/>
              </a:rPr>
              <a:t>Seksuāla rakstura attēlu (fotogrāfiju un video) izgatavošana, sūtīšana vai saņemšana, izmantojot jaunās tehnoloģijas (e-pasts, interneta vietnes/aplikācijas,</a:t>
            </a:r>
            <a:r>
              <a:rPr lang="en-US" sz="2200" dirty="0">
                <a:solidFill>
                  <a:schemeClr val="tx1">
                    <a:lumMod val="95000"/>
                    <a:lumOff val="5000"/>
                  </a:schemeClr>
                </a:solidFill>
                <a:effectLst/>
                <a:latin typeface="Poppins" panose="00000500000000000000" pitchFamily="2" charset="0"/>
                <a:cs typeface="Poppins" panose="00000500000000000000" pitchFamily="2" charset="0"/>
              </a:rPr>
              <a:t> </a:t>
            </a:r>
            <a:r>
              <a:rPr lang="lv-LV" sz="2200" dirty="0">
                <a:solidFill>
                  <a:schemeClr val="tx1">
                    <a:lumMod val="95000"/>
                    <a:lumOff val="5000"/>
                  </a:schemeClr>
                </a:solidFill>
                <a:effectLst/>
                <a:latin typeface="Poppins" panose="00000500000000000000" pitchFamily="2" charset="0"/>
                <a:cs typeface="Poppins" panose="00000500000000000000" pitchFamily="2" charset="0"/>
              </a:rPr>
              <a:t>čati u.c.). (“Empowering Children Foundation”) </a:t>
            </a:r>
            <a:endParaRPr lang="en-US" sz="2200" dirty="0">
              <a:solidFill>
                <a:schemeClr val="tx1">
                  <a:lumMod val="95000"/>
                  <a:lumOff val="5000"/>
                </a:schemeClr>
              </a:solidFill>
              <a:effectLst/>
              <a:latin typeface="Poppins" panose="00000500000000000000" pitchFamily="2" charset="0"/>
              <a:cs typeface="Poppins" panose="00000500000000000000" pitchFamily="2" charset="0"/>
            </a:endParaRPr>
          </a:p>
          <a:p>
            <a:pPr algn="just"/>
            <a:endParaRPr lang="lv-LV" sz="100" dirty="0">
              <a:solidFill>
                <a:schemeClr val="tx1">
                  <a:lumMod val="95000"/>
                  <a:lumOff val="5000"/>
                </a:schemeClr>
              </a:solidFill>
              <a:effectLst/>
              <a:latin typeface="Poppins" panose="00000500000000000000" pitchFamily="2" charset="0"/>
              <a:cs typeface="Poppins" panose="00000500000000000000" pitchFamily="2" charset="0"/>
            </a:endParaRPr>
          </a:p>
          <a:p>
            <a:r>
              <a:rPr lang="en-US" sz="1900" b="1" dirty="0" err="1">
                <a:solidFill>
                  <a:schemeClr val="tx1">
                    <a:lumMod val="95000"/>
                    <a:lumOff val="5000"/>
                  </a:schemeClr>
                </a:solidFill>
                <a:effectLst/>
                <a:latin typeface="Poppins" panose="00000500000000000000" pitchFamily="2" charset="0"/>
                <a:cs typeface="Poppins" panose="00000500000000000000" pitchFamily="2" charset="0"/>
              </a:rPr>
              <a:t>Izpausmes</a:t>
            </a:r>
            <a:r>
              <a:rPr lang="en-US" sz="1900" b="1" dirty="0">
                <a:solidFill>
                  <a:schemeClr val="tx1">
                    <a:lumMod val="95000"/>
                    <a:lumOff val="5000"/>
                  </a:schemeClr>
                </a:solidFill>
                <a:effectLst/>
                <a:latin typeface="Poppins" panose="00000500000000000000" pitchFamily="2" charset="0"/>
                <a:cs typeface="Poppins" panose="00000500000000000000" pitchFamily="2" charset="0"/>
              </a:rPr>
              <a:t>:</a:t>
            </a:r>
          </a:p>
          <a:p>
            <a:pPr marL="800100" lvl="1" indent="-342900" algn="l">
              <a:buFont typeface="Wingdings" panose="05000000000000000000" pitchFamily="2" charset="2"/>
              <a:buChar char="ü"/>
            </a:pPr>
            <a:r>
              <a:rPr lang="lv-LV" sz="1900" dirty="0">
                <a:solidFill>
                  <a:schemeClr val="tx1">
                    <a:lumMod val="95000"/>
                    <a:lumOff val="5000"/>
                  </a:schemeClr>
                </a:solidFill>
                <a:effectLst/>
                <a:latin typeface="Poppins" panose="00000500000000000000" pitchFamily="2" charset="0"/>
                <a:cs typeface="Poppins" panose="00000500000000000000" pitchFamily="2" charset="0"/>
              </a:rPr>
              <a:t>Intīmu/privātu foto izsūtīšana </a:t>
            </a:r>
          </a:p>
          <a:p>
            <a:pPr marL="800100" lvl="1" indent="-342900" algn="l">
              <a:buFont typeface="Wingdings" panose="05000000000000000000" pitchFamily="2" charset="2"/>
              <a:buChar char="ü"/>
            </a:pPr>
            <a:r>
              <a:rPr lang="lv-LV" sz="1900" dirty="0">
                <a:solidFill>
                  <a:schemeClr val="tx1">
                    <a:lumMod val="95000"/>
                    <a:lumOff val="5000"/>
                  </a:schemeClr>
                </a:solidFill>
                <a:effectLst/>
                <a:latin typeface="Poppins" panose="00000500000000000000" pitchFamily="2" charset="0"/>
                <a:cs typeface="Poppins" panose="00000500000000000000" pitchFamily="2" charset="0"/>
              </a:rPr>
              <a:t>Kailfoto izsūtīšana</a:t>
            </a:r>
          </a:p>
          <a:p>
            <a:pPr marL="800100" lvl="1" indent="-342900" algn="l">
              <a:buFont typeface="Wingdings" panose="05000000000000000000" pitchFamily="2" charset="2"/>
              <a:buChar char="ü"/>
            </a:pPr>
            <a:r>
              <a:rPr lang="lv-LV" sz="1900" dirty="0">
                <a:solidFill>
                  <a:schemeClr val="tx1">
                    <a:lumMod val="95000"/>
                    <a:lumOff val="5000"/>
                  </a:schemeClr>
                </a:solidFill>
                <a:effectLst/>
                <a:latin typeface="Poppins" panose="00000500000000000000" pitchFamily="2" charset="0"/>
                <a:cs typeface="Poppins" panose="00000500000000000000" pitchFamily="2" charset="0"/>
              </a:rPr>
              <a:t>Seksuālu īsziņu nosūtīšana</a:t>
            </a:r>
          </a:p>
          <a:p>
            <a:pPr marL="800100" lvl="1" indent="-342900" algn="l">
              <a:buFont typeface="Wingdings" panose="05000000000000000000" pitchFamily="2" charset="2"/>
              <a:buChar char="ü"/>
            </a:pPr>
            <a:r>
              <a:rPr lang="lv-LV" sz="1900" dirty="0">
                <a:solidFill>
                  <a:schemeClr val="tx1">
                    <a:lumMod val="95000"/>
                    <a:lumOff val="5000"/>
                  </a:schemeClr>
                </a:solidFill>
                <a:effectLst/>
                <a:latin typeface="Poppins" panose="00000500000000000000" pitchFamily="2" charset="0"/>
                <a:cs typeface="Poppins" panose="00000500000000000000" pitchFamily="2" charset="0"/>
              </a:rPr>
              <a:t>Intīma rakstura video uzņemšana un nosūtīšana</a:t>
            </a:r>
          </a:p>
          <a:p>
            <a:r>
              <a:rPr lang="sv-SE" sz="1900" b="1" dirty="0">
                <a:solidFill>
                  <a:schemeClr val="tx1">
                    <a:lumMod val="95000"/>
                    <a:lumOff val="5000"/>
                  </a:schemeClr>
                </a:solidFill>
                <a:effectLst/>
                <a:latin typeface="Poppins" panose="00000500000000000000" pitchFamily="2" charset="0"/>
                <a:cs typeface="Poppins" panose="00000500000000000000" pitchFamily="2" charset="0"/>
              </a:rPr>
              <a:t>Īpatnības:</a:t>
            </a:r>
          </a:p>
          <a:p>
            <a:pPr marL="800100" lvl="1" indent="-342900" algn="l">
              <a:buFont typeface="Wingdings" panose="05000000000000000000" pitchFamily="2" charset="2"/>
              <a:buChar char="ü"/>
            </a:pPr>
            <a:r>
              <a:rPr lang="sv-SE" sz="1900" dirty="0">
                <a:solidFill>
                  <a:schemeClr val="tx1">
                    <a:lumMod val="95000"/>
                    <a:lumOff val="5000"/>
                  </a:schemeClr>
                </a:solidFill>
                <a:effectLst/>
                <a:latin typeface="Poppins" panose="00000500000000000000" pitchFamily="2" charset="0"/>
                <a:cs typeface="Poppins" panose="00000500000000000000" pitchFamily="2" charset="0"/>
              </a:rPr>
              <a:t>Var notikt 24/7</a:t>
            </a:r>
          </a:p>
          <a:p>
            <a:pPr marL="800100" lvl="1" indent="-342900" algn="l">
              <a:buFont typeface="Wingdings" panose="05000000000000000000" pitchFamily="2" charset="2"/>
              <a:buChar char="ü"/>
            </a:pPr>
            <a:r>
              <a:rPr lang="sv-SE" sz="1900" dirty="0">
                <a:solidFill>
                  <a:schemeClr val="tx1">
                    <a:lumMod val="95000"/>
                    <a:lumOff val="5000"/>
                  </a:schemeClr>
                </a:solidFill>
                <a:effectLst/>
                <a:latin typeface="Poppins" panose="00000500000000000000" pitchFamily="2" charset="0"/>
                <a:cs typeface="Poppins" panose="00000500000000000000" pitchFamily="2" charset="0"/>
              </a:rPr>
              <a:t>Viss saglabājas internetā</a:t>
            </a:r>
          </a:p>
          <a:p>
            <a:pPr marL="800100" lvl="1" indent="-342900" algn="l">
              <a:buFont typeface="Wingdings" panose="05000000000000000000" pitchFamily="2" charset="2"/>
              <a:buChar char="ü"/>
            </a:pPr>
            <a:r>
              <a:rPr lang="lv-LV" sz="1900" dirty="0">
                <a:solidFill>
                  <a:schemeClr val="tx1">
                    <a:lumMod val="95000"/>
                    <a:lumOff val="5000"/>
                  </a:schemeClr>
                </a:solidFill>
                <a:effectLst/>
                <a:latin typeface="Poppins" panose="00000500000000000000" pitchFamily="2" charset="0"/>
                <a:cs typeface="Poppins" panose="00000500000000000000" pitchFamily="2" charset="0"/>
              </a:rPr>
              <a:t>Anonimitāte</a:t>
            </a:r>
          </a:p>
          <a:p>
            <a:pPr marL="800100" lvl="1" indent="-342900" algn="l">
              <a:buFont typeface="Wingdings" panose="05000000000000000000" pitchFamily="2" charset="2"/>
              <a:buChar char="ü"/>
            </a:pPr>
            <a:r>
              <a:rPr lang="lv-LV" sz="1900" dirty="0">
                <a:solidFill>
                  <a:schemeClr val="tx1">
                    <a:lumMod val="95000"/>
                    <a:lumOff val="5000"/>
                  </a:schemeClr>
                </a:solidFill>
                <a:effectLst/>
                <a:latin typeface="Poppins" panose="00000500000000000000" pitchFamily="2" charset="0"/>
                <a:cs typeface="Poppins" panose="00000500000000000000" pitchFamily="2" charset="0"/>
              </a:rPr>
              <a:t>Neierobežota mērķauditorija</a:t>
            </a:r>
          </a:p>
          <a:p>
            <a:pPr lvl="1" indent="-457200" algn="l"/>
            <a:r>
              <a:rPr lang="en-US" sz="1900" b="1" dirty="0" err="1">
                <a:effectLst/>
                <a:latin typeface="Poppins" panose="00000500000000000000" pitchFamily="2" charset="0"/>
                <a:cs typeface="Poppins" panose="00000500000000000000" pitchFamily="2" charset="0"/>
              </a:rPr>
              <a:t>Īpaša</a:t>
            </a:r>
            <a:r>
              <a:rPr lang="en-US" sz="1900" b="1" dirty="0">
                <a:effectLst/>
                <a:latin typeface="Poppins" panose="00000500000000000000" pitchFamily="2" charset="0"/>
                <a:cs typeface="Poppins" panose="00000500000000000000" pitchFamily="2" charset="0"/>
              </a:rPr>
              <a:t> </a:t>
            </a:r>
            <a:r>
              <a:rPr lang="en-US" sz="1900" b="1" dirty="0" err="1">
                <a:effectLst/>
                <a:latin typeface="Poppins" panose="00000500000000000000" pitchFamily="2" charset="0"/>
                <a:cs typeface="Poppins" panose="00000500000000000000" pitchFamily="2" charset="0"/>
              </a:rPr>
              <a:t>uzmanība</a:t>
            </a:r>
            <a:r>
              <a:rPr lang="en-US" sz="1900" b="1" dirty="0">
                <a:effectLst/>
                <a:latin typeface="Poppins" panose="00000500000000000000" pitchFamily="2" charset="0"/>
                <a:cs typeface="Poppins" panose="00000500000000000000" pitchFamily="2" charset="0"/>
              </a:rPr>
              <a:t>:</a:t>
            </a:r>
          </a:p>
          <a:p>
            <a:pPr marL="800100" lvl="1" indent="-342900" algn="l">
              <a:buFont typeface="Wingdings" panose="05000000000000000000" pitchFamily="2" charset="2"/>
              <a:buChar char="ü"/>
            </a:pP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Bērniem</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kuriem</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ir</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institūciju</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pieredze</a:t>
            </a:r>
            <a:endParaRPr lang="en-US" sz="1900" dirty="0">
              <a:solidFill>
                <a:schemeClr val="tx1">
                  <a:lumMod val="95000"/>
                  <a:lumOff val="5000"/>
                </a:schemeClr>
              </a:solidFill>
              <a:effectLst/>
              <a:latin typeface="Poppins" panose="00000500000000000000" pitchFamily="2" charset="0"/>
              <a:cs typeface="Poppins" panose="00000500000000000000" pitchFamily="2" charset="0"/>
            </a:endParaRPr>
          </a:p>
          <a:p>
            <a:pPr marL="800100" lvl="1" indent="-342900" algn="l">
              <a:buFont typeface="Wingdings" panose="05000000000000000000" pitchFamily="2" charset="2"/>
              <a:buChar char="ü"/>
            </a:pP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Bērniem</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kuriem</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ir</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brīvi</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pieejams</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internets</a:t>
            </a:r>
          </a:p>
          <a:p>
            <a:pPr marL="800100" lvl="1" indent="-342900" algn="l">
              <a:buFont typeface="Wingdings" panose="05000000000000000000" pitchFamily="2" charset="2"/>
              <a:buChar char="ü"/>
            </a:pP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Bērniem</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kuriem</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jau</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ir</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seksuālas</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vardarbības</a:t>
            </a:r>
            <a:r>
              <a:rPr lang="en-US" sz="1900" dirty="0">
                <a:solidFill>
                  <a:schemeClr val="tx1">
                    <a:lumMod val="95000"/>
                    <a:lumOff val="5000"/>
                  </a:schemeClr>
                </a:solidFill>
                <a:effectLst/>
                <a:latin typeface="Poppins" panose="00000500000000000000" pitchFamily="2" charset="0"/>
                <a:cs typeface="Poppins" panose="00000500000000000000" pitchFamily="2" charset="0"/>
              </a:rPr>
              <a:t> </a:t>
            </a:r>
            <a:r>
              <a:rPr lang="en-US" sz="1900" dirty="0" err="1">
                <a:solidFill>
                  <a:schemeClr val="tx1">
                    <a:lumMod val="95000"/>
                    <a:lumOff val="5000"/>
                  </a:schemeClr>
                </a:solidFill>
                <a:effectLst/>
                <a:latin typeface="Poppins" panose="00000500000000000000" pitchFamily="2" charset="0"/>
                <a:cs typeface="Poppins" panose="00000500000000000000" pitchFamily="2" charset="0"/>
              </a:rPr>
              <a:t>pieredze</a:t>
            </a:r>
            <a:endParaRPr lang="en-US" sz="1900" dirty="0">
              <a:solidFill>
                <a:schemeClr val="tx1">
                  <a:lumMod val="95000"/>
                  <a:lumOff val="5000"/>
                </a:schemeClr>
              </a:solidFill>
              <a:effectLst/>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p:txBody>
      </p:sp>
      <p:sp>
        <p:nvSpPr>
          <p:cNvPr id="4" name="Date Placeholder 3">
            <a:extLst>
              <a:ext uri="{FF2B5EF4-FFF2-40B4-BE49-F238E27FC236}">
                <a16:creationId xmlns:a16="http://schemas.microsoft.com/office/drawing/2014/main" id="{2285C5C2-7C0C-42B4-A4E5-7FC6BADA29E1}"/>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6BE41F46-E913-4745-B0F8-73BD44D569CA}"/>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83EE5319-9902-4FE6-82C0-96410C446376}"/>
              </a:ext>
            </a:extLst>
          </p:cNvPr>
          <p:cNvSpPr>
            <a:spLocks noGrp="1"/>
          </p:cNvSpPr>
          <p:nvPr>
            <p:ph type="sldNum" sz="quarter" idx="12"/>
          </p:nvPr>
        </p:nvSpPr>
        <p:spPr/>
        <p:txBody>
          <a:bodyPr/>
          <a:lstStyle/>
          <a:p>
            <a:fld id="{D572A262-C357-4E65-B12F-80D120AC05A9}" type="slidenum">
              <a:rPr lang="en-US" smtClean="0"/>
              <a:t>29</a:t>
            </a:fld>
            <a:endParaRPr lang="en-US"/>
          </a:p>
        </p:txBody>
      </p:sp>
      <p:pic>
        <p:nvPicPr>
          <p:cNvPr id="7" name="Picture 6">
            <a:extLst>
              <a:ext uri="{FF2B5EF4-FFF2-40B4-BE49-F238E27FC236}">
                <a16:creationId xmlns:a16="http://schemas.microsoft.com/office/drawing/2014/main" id="{66245C02-A69B-4262-9175-6604CDCB6CE7}"/>
              </a:ext>
            </a:extLst>
          </p:cNvPr>
          <p:cNvPicPr>
            <a:picLocks noChangeAspect="1"/>
          </p:cNvPicPr>
          <p:nvPr/>
        </p:nvPicPr>
        <p:blipFill>
          <a:blip r:embed="rId2"/>
          <a:stretch>
            <a:fillRect/>
          </a:stretch>
        </p:blipFill>
        <p:spPr>
          <a:xfrm>
            <a:off x="8066909" y="2456120"/>
            <a:ext cx="4011677" cy="2543991"/>
          </a:xfrm>
          <a:prstGeom prst="rect">
            <a:avLst/>
          </a:prstGeom>
        </p:spPr>
      </p:pic>
    </p:spTree>
    <p:extLst>
      <p:ext uri="{BB962C8B-B14F-4D97-AF65-F5344CB8AC3E}">
        <p14:creationId xmlns:p14="http://schemas.microsoft.com/office/powerpoint/2010/main" val="3101927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C4D32-A965-6EAB-B7E9-5160EC5B7E6D}"/>
              </a:ext>
            </a:extLst>
          </p:cNvPr>
          <p:cNvSpPr>
            <a:spLocks noGrp="1"/>
          </p:cNvSpPr>
          <p:nvPr>
            <p:ph type="ctrTitle"/>
          </p:nvPr>
        </p:nvSpPr>
        <p:spPr/>
        <p:txBody>
          <a:bodyPr/>
          <a:lstStyle/>
          <a:p>
            <a:endParaRPr lang="lv-LV"/>
          </a:p>
        </p:txBody>
      </p:sp>
      <p:sp>
        <p:nvSpPr>
          <p:cNvPr id="3" name="Subtitle 2">
            <a:extLst>
              <a:ext uri="{FF2B5EF4-FFF2-40B4-BE49-F238E27FC236}">
                <a16:creationId xmlns:a16="http://schemas.microsoft.com/office/drawing/2014/main" id="{B0EFA36C-18D9-49F4-EA54-F6653CE613D4}"/>
              </a:ext>
            </a:extLst>
          </p:cNvPr>
          <p:cNvSpPr>
            <a:spLocks noGrp="1"/>
          </p:cNvSpPr>
          <p:nvPr>
            <p:ph type="subTitle" idx="1"/>
          </p:nvPr>
        </p:nvSpPr>
        <p:spPr/>
        <p:txBody>
          <a:bodyPr/>
          <a:lstStyle/>
          <a:p>
            <a:endParaRPr lang="lv-LV"/>
          </a:p>
        </p:txBody>
      </p:sp>
      <p:sp>
        <p:nvSpPr>
          <p:cNvPr id="4" name="Date Placeholder 3">
            <a:extLst>
              <a:ext uri="{FF2B5EF4-FFF2-40B4-BE49-F238E27FC236}">
                <a16:creationId xmlns:a16="http://schemas.microsoft.com/office/drawing/2014/main" id="{230661F8-E7E9-EE15-881C-7333CFE34B5E}"/>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9714FA81-C6FD-A27F-F092-113F10285270}"/>
              </a:ext>
            </a:extLst>
          </p:cNvPr>
          <p:cNvSpPr>
            <a:spLocks noGrp="1"/>
          </p:cNvSpPr>
          <p:nvPr>
            <p:ph type="ftr" sz="quarter" idx="11"/>
          </p:nvPr>
        </p:nvSpPr>
        <p:spPr/>
        <p:txBody>
          <a:bodyPr/>
          <a:lstStyle/>
          <a:p>
            <a:r>
              <a:rPr lang="nb-NO"/>
              <a:t>www.centrsdardedze.lv       info@centrsdardedze.lv       tel.nr.: +371 67600685</a:t>
            </a:r>
            <a:endParaRPr lang="en-US" dirty="0"/>
          </a:p>
        </p:txBody>
      </p:sp>
      <p:sp>
        <p:nvSpPr>
          <p:cNvPr id="6" name="Slide Number Placeholder 5">
            <a:extLst>
              <a:ext uri="{FF2B5EF4-FFF2-40B4-BE49-F238E27FC236}">
                <a16:creationId xmlns:a16="http://schemas.microsoft.com/office/drawing/2014/main" id="{F7B04297-2A8F-18E5-5677-A0A965F9DD40}"/>
              </a:ext>
            </a:extLst>
          </p:cNvPr>
          <p:cNvSpPr>
            <a:spLocks noGrp="1"/>
          </p:cNvSpPr>
          <p:nvPr>
            <p:ph type="sldNum" sz="quarter" idx="12"/>
          </p:nvPr>
        </p:nvSpPr>
        <p:spPr/>
        <p:txBody>
          <a:bodyPr/>
          <a:lstStyle/>
          <a:p>
            <a:fld id="{D572A262-C357-4E65-B12F-80D120AC05A9}" type="slidenum">
              <a:rPr lang="en-US" smtClean="0"/>
              <a:t>3</a:t>
            </a:fld>
            <a:endParaRPr lang="en-US"/>
          </a:p>
        </p:txBody>
      </p:sp>
      <p:pic>
        <p:nvPicPr>
          <p:cNvPr id="8" name="Picture 7" descr="A child covering his face with his hands&#10;&#10;Description automatically generated">
            <a:extLst>
              <a:ext uri="{FF2B5EF4-FFF2-40B4-BE49-F238E27FC236}">
                <a16:creationId xmlns:a16="http://schemas.microsoft.com/office/drawing/2014/main" id="{E1ABC8B6-F1F4-406A-C7AE-318C6CBE3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5F6DDD8B-1D7B-A3AE-4B46-8AAFEBAC9E3B}"/>
              </a:ext>
            </a:extLst>
          </p:cNvPr>
          <p:cNvSpPr txBox="1"/>
          <p:nvPr/>
        </p:nvSpPr>
        <p:spPr>
          <a:xfrm>
            <a:off x="1085849" y="1600200"/>
            <a:ext cx="5968094" cy="2185214"/>
          </a:xfrm>
          <a:prstGeom prst="rect">
            <a:avLst/>
          </a:prstGeom>
          <a:noFill/>
        </p:spPr>
        <p:txBody>
          <a:bodyPr wrap="square" rtlCol="0">
            <a:spAutoFit/>
          </a:bodyPr>
          <a:lstStyle/>
          <a:p>
            <a:r>
              <a:rPr lang="lv-LV" sz="2000" dirty="0">
                <a:solidFill>
                  <a:schemeClr val="bg1"/>
                </a:solidFill>
                <a:highlight>
                  <a:srgbClr val="3F2615"/>
                </a:highlight>
                <a:latin typeface="Poppins Light" panose="00000400000000000000" pitchFamily="2" charset="-70"/>
                <a:cs typeface="Poppins Light" panose="00000400000000000000" pitchFamily="2" charset="-70"/>
              </a:rPr>
              <a:t>Mēs specializējamies</a:t>
            </a:r>
            <a:endParaRPr lang="lv-LV" sz="3200" dirty="0">
              <a:solidFill>
                <a:schemeClr val="bg1"/>
              </a:solidFill>
              <a:highlight>
                <a:srgbClr val="3F2615"/>
              </a:highlight>
              <a:latin typeface="Poppins Light" panose="00000400000000000000" pitchFamily="2" charset="-70"/>
              <a:cs typeface="Poppins Light" panose="00000400000000000000" pitchFamily="2" charset="-70"/>
            </a:endParaRPr>
          </a:p>
          <a:p>
            <a:r>
              <a:rPr lang="lv-LV" sz="3200" dirty="0">
                <a:solidFill>
                  <a:schemeClr val="bg1"/>
                </a:solidFill>
                <a:highlight>
                  <a:srgbClr val="3F2615"/>
                </a:highlight>
                <a:latin typeface="Poppins Light" panose="00000400000000000000" pitchFamily="2" charset="-70"/>
                <a:cs typeface="Poppins Light" panose="00000400000000000000" pitchFamily="2" charset="-70"/>
              </a:rPr>
              <a:t>bērnu seksuālas izmantošanas</a:t>
            </a:r>
          </a:p>
          <a:p>
            <a:r>
              <a:rPr lang="lv-LV" sz="2000" dirty="0" err="1">
                <a:solidFill>
                  <a:schemeClr val="bg1"/>
                </a:solidFill>
                <a:highlight>
                  <a:srgbClr val="3F2615"/>
                </a:highlight>
                <a:latin typeface="Poppins Light" panose="00000400000000000000" pitchFamily="2" charset="-70"/>
                <a:cs typeface="Poppins Light" panose="00000400000000000000" pitchFamily="2" charset="-70"/>
              </a:rPr>
              <a:t>prevencijā</a:t>
            </a:r>
            <a:endParaRPr lang="lv-LV" sz="2000" dirty="0">
              <a:solidFill>
                <a:schemeClr val="bg1"/>
              </a:solidFill>
              <a:highlight>
                <a:srgbClr val="3F2615"/>
              </a:highlight>
              <a:latin typeface="Poppins Light" panose="00000400000000000000" pitchFamily="2" charset="-70"/>
              <a:cs typeface="Poppins Light" panose="00000400000000000000" pitchFamily="2" charset="-70"/>
            </a:endParaRPr>
          </a:p>
          <a:p>
            <a:endParaRPr lang="lv-LV" sz="3200" dirty="0">
              <a:solidFill>
                <a:schemeClr val="bg1"/>
              </a:solidFill>
              <a:highlight>
                <a:srgbClr val="3F2615"/>
              </a:highlight>
              <a:latin typeface="Poppins Light" panose="00000400000000000000" pitchFamily="2" charset="-70"/>
              <a:cs typeface="Poppins Light" panose="00000400000000000000" pitchFamily="2" charset="-70"/>
            </a:endParaRPr>
          </a:p>
        </p:txBody>
      </p:sp>
    </p:spTree>
    <p:extLst>
      <p:ext uri="{BB962C8B-B14F-4D97-AF65-F5344CB8AC3E}">
        <p14:creationId xmlns:p14="http://schemas.microsoft.com/office/powerpoint/2010/main" val="3872448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2F99A-DE19-4A07-881B-4FCC19D77516}"/>
              </a:ext>
            </a:extLst>
          </p:cNvPr>
          <p:cNvSpPr>
            <a:spLocks noGrp="1"/>
          </p:cNvSpPr>
          <p:nvPr>
            <p:ph type="ctrTitle"/>
          </p:nvPr>
        </p:nvSpPr>
        <p:spPr>
          <a:xfrm>
            <a:off x="1646977" y="201315"/>
            <a:ext cx="9866313" cy="1273768"/>
          </a:xfrm>
        </p:spPr>
        <p:txBody>
          <a:bodyPr>
            <a:normAutofit/>
          </a:bodyPr>
          <a:lstStyle/>
          <a:p>
            <a:r>
              <a:rPr lang="en-US" b="1" err="1">
                <a:solidFill>
                  <a:schemeClr val="tx1">
                    <a:lumMod val="95000"/>
                    <a:lumOff val="5000"/>
                  </a:schemeClr>
                </a:solidFill>
                <a:effectLst/>
              </a:rPr>
              <a:t>Sekstinga</a:t>
            </a:r>
            <a:r>
              <a:rPr lang="en-US" b="1">
                <a:solidFill>
                  <a:schemeClr val="tx1">
                    <a:lumMod val="95000"/>
                    <a:lumOff val="5000"/>
                  </a:schemeClr>
                </a:solidFill>
                <a:effectLst/>
              </a:rPr>
              <a:t> </a:t>
            </a:r>
            <a:r>
              <a:rPr lang="en-US" b="1" err="1">
                <a:solidFill>
                  <a:schemeClr val="tx1">
                    <a:lumMod val="95000"/>
                    <a:lumOff val="5000"/>
                  </a:schemeClr>
                </a:solidFill>
                <a:effectLst/>
              </a:rPr>
              <a:t>tipoloģija</a:t>
            </a:r>
            <a:r>
              <a:rPr lang="en-US">
                <a:solidFill>
                  <a:schemeClr val="tx1">
                    <a:lumMod val="95000"/>
                    <a:lumOff val="5000"/>
                  </a:schemeClr>
                </a:solidFill>
                <a:effectLst/>
              </a:rPr>
              <a:t> </a:t>
            </a:r>
            <a:br>
              <a:rPr lang="lv-LV">
                <a:solidFill>
                  <a:schemeClr val="tx1">
                    <a:lumMod val="95000"/>
                    <a:lumOff val="5000"/>
                  </a:schemeClr>
                </a:solidFill>
                <a:effectLst/>
              </a:rPr>
            </a:br>
            <a:r>
              <a:rPr lang="en-US" sz="2400" b="0">
                <a:solidFill>
                  <a:schemeClr val="tx1">
                    <a:lumMod val="95000"/>
                    <a:lumOff val="5000"/>
                  </a:schemeClr>
                </a:solidFill>
                <a:effectLst/>
              </a:rPr>
              <a:t>(</a:t>
            </a:r>
            <a:r>
              <a:rPr lang="en-US" sz="2400" b="0" err="1">
                <a:solidFill>
                  <a:schemeClr val="tx1">
                    <a:lumMod val="95000"/>
                    <a:lumOff val="5000"/>
                  </a:schemeClr>
                </a:solidFill>
                <a:effectLst/>
              </a:rPr>
              <a:t>Finkelhor</a:t>
            </a:r>
            <a:r>
              <a:rPr lang="en-US" sz="2400" b="0">
                <a:solidFill>
                  <a:schemeClr val="tx1">
                    <a:lumMod val="95000"/>
                    <a:lumOff val="5000"/>
                  </a:schemeClr>
                </a:solidFill>
                <a:effectLst/>
              </a:rPr>
              <a:t> &amp; Wolak, 2011)</a:t>
            </a:r>
            <a:endParaRPr lang="en-US" b="0"/>
          </a:p>
        </p:txBody>
      </p:sp>
      <p:sp>
        <p:nvSpPr>
          <p:cNvPr id="4" name="Date Placeholder 3">
            <a:extLst>
              <a:ext uri="{FF2B5EF4-FFF2-40B4-BE49-F238E27FC236}">
                <a16:creationId xmlns:a16="http://schemas.microsoft.com/office/drawing/2014/main" id="{A993B5DA-0AA5-4DDC-A144-3CFB26818980}"/>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5D867077-FCD7-48F9-B1FC-534CD017881B}"/>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8C3E9991-7A4B-431F-8FCD-210FD9B5744F}"/>
              </a:ext>
            </a:extLst>
          </p:cNvPr>
          <p:cNvSpPr>
            <a:spLocks noGrp="1"/>
          </p:cNvSpPr>
          <p:nvPr>
            <p:ph type="sldNum" sz="quarter" idx="12"/>
          </p:nvPr>
        </p:nvSpPr>
        <p:spPr/>
        <p:txBody>
          <a:bodyPr/>
          <a:lstStyle/>
          <a:p>
            <a:fld id="{D572A262-C357-4E65-B12F-80D120AC05A9}" type="slidenum">
              <a:rPr lang="en-US" smtClean="0"/>
              <a:t>30</a:t>
            </a:fld>
            <a:endParaRPr lang="en-US"/>
          </a:p>
        </p:txBody>
      </p:sp>
      <p:graphicFrame>
        <p:nvGraphicFramePr>
          <p:cNvPr id="7" name="Content Placeholder 4">
            <a:extLst>
              <a:ext uri="{FF2B5EF4-FFF2-40B4-BE49-F238E27FC236}">
                <a16:creationId xmlns:a16="http://schemas.microsoft.com/office/drawing/2014/main" id="{CD55F883-F5D0-4FA5-ADE6-F4D58AB34D24}"/>
              </a:ext>
            </a:extLst>
          </p:cNvPr>
          <p:cNvGraphicFramePr>
            <a:graphicFrameLocks noGrp="1"/>
          </p:cNvGraphicFramePr>
          <p:nvPr>
            <p:ph idx="1"/>
          </p:nvPr>
        </p:nvGraphicFramePr>
        <p:xfrm>
          <a:off x="1461704" y="1302861"/>
          <a:ext cx="9193044" cy="45888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0083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7C13-3C9F-4346-AA27-70CBD0EDF448}"/>
              </a:ext>
            </a:extLst>
          </p:cNvPr>
          <p:cNvSpPr>
            <a:spLocks noGrp="1"/>
          </p:cNvSpPr>
          <p:nvPr>
            <p:ph type="ctrTitle"/>
          </p:nvPr>
        </p:nvSpPr>
        <p:spPr>
          <a:xfrm>
            <a:off x="1487486" y="439736"/>
            <a:ext cx="9866313" cy="612776"/>
          </a:xfrm>
        </p:spPr>
        <p:txBody>
          <a:bodyPr/>
          <a:lstStyle/>
          <a:p>
            <a:r>
              <a:rPr lang="en-US" err="1"/>
              <a:t>Gadījumu</a:t>
            </a:r>
            <a:r>
              <a:rPr lang="en-US"/>
              <a:t> </a:t>
            </a:r>
            <a:r>
              <a:rPr lang="en-US" err="1"/>
              <a:t>apraksti</a:t>
            </a:r>
            <a:endParaRPr lang="en-US"/>
          </a:p>
        </p:txBody>
      </p:sp>
      <p:sp>
        <p:nvSpPr>
          <p:cNvPr id="3" name="Subtitle 2">
            <a:extLst>
              <a:ext uri="{FF2B5EF4-FFF2-40B4-BE49-F238E27FC236}">
                <a16:creationId xmlns:a16="http://schemas.microsoft.com/office/drawing/2014/main" id="{D77F6954-E9FD-40D9-B097-929608B3B657}"/>
              </a:ext>
            </a:extLst>
          </p:cNvPr>
          <p:cNvSpPr>
            <a:spLocks noGrp="1"/>
          </p:cNvSpPr>
          <p:nvPr>
            <p:ph type="subTitle" idx="1"/>
          </p:nvPr>
        </p:nvSpPr>
        <p:spPr>
          <a:xfrm>
            <a:off x="393405" y="1318437"/>
            <a:ext cx="11440632" cy="4827182"/>
          </a:xfrm>
        </p:spPr>
        <p:txBody>
          <a:bodyPr>
            <a:normAutofit fontScale="92500" lnSpcReduction="20000"/>
          </a:bodyPr>
          <a:lstStyle/>
          <a:p>
            <a:pPr algn="just"/>
            <a:r>
              <a:rPr lang="lv-LV" b="1" dirty="0">
                <a:latin typeface="Poppins" panose="00000500000000000000" pitchFamily="2" charset="0"/>
                <a:cs typeface="Poppins" panose="00000500000000000000" pitchFamily="2" charset="0"/>
              </a:rPr>
              <a:t>Gadījums A – </a:t>
            </a:r>
            <a:r>
              <a:rPr lang="lv-LV" dirty="0"/>
              <a:t>Edgars, 10 gadi. Pēc savas iniciatīvas un joka pēc kopā ar vēl 2 draugiem, pārstimulējoties ar pornogrāfijas skatīšanos, iegādājas telefonu, lai filmētu nepiedienīgus video ar mērķi ievietot tos “Tik </a:t>
            </a:r>
            <a:r>
              <a:rPr lang="lv-LV" dirty="0" err="1"/>
              <a:t>Tok</a:t>
            </a:r>
            <a:r>
              <a:rPr lang="lv-LV" dirty="0"/>
              <a:t>”, ierakstot frāzi: “Vai ir kāda dāma, kas vēlas iegādāties mazu zēnu neķītrām attiecībām?”</a:t>
            </a:r>
            <a:endParaRPr lang="en-US" dirty="0"/>
          </a:p>
          <a:p>
            <a:pPr algn="just"/>
            <a:endParaRPr lang="lv-LV" sz="900" dirty="0"/>
          </a:p>
          <a:p>
            <a:pPr algn="just"/>
            <a:r>
              <a:rPr lang="lv-LV" b="1" dirty="0">
                <a:latin typeface="Poppins" panose="00000500000000000000" pitchFamily="2" charset="0"/>
                <a:cs typeface="Poppins" panose="00000500000000000000" pitchFamily="2" charset="0"/>
              </a:rPr>
              <a:t>Gadījums B – </a:t>
            </a:r>
            <a:r>
              <a:rPr lang="lv-LV" dirty="0"/>
              <a:t>Aija, 13 gadi. Meitenei bija savstarpējas simpātijas ar </a:t>
            </a:r>
            <a:r>
              <a:rPr lang="lv-LV" dirty="0" err="1"/>
              <a:t>klasesbiedru</a:t>
            </a:r>
            <a:r>
              <a:rPr lang="lv-LV" dirty="0"/>
              <a:t> Andri, kuram viņa nosūtīja savu </a:t>
            </a:r>
            <a:r>
              <a:rPr lang="lv-LV" dirty="0" err="1"/>
              <a:t>kailbildi</a:t>
            </a:r>
            <a:r>
              <a:rPr lang="lv-LV" dirty="0"/>
              <a:t>. Andra draugs, bez viņa ziņas, bildi pārsūtīja tālāk vienaudžiem skolā. Vēlāk šī bilde un seksuāla rakstura informācija, tika izplatīta internetā. Aija stāstīja, ka saņem seksuāla rakstura ziņas  no nepazīstamiem vīriešiem.</a:t>
            </a:r>
            <a:endParaRPr lang="en-US" dirty="0"/>
          </a:p>
          <a:p>
            <a:pPr algn="just"/>
            <a:endParaRPr lang="lv-LV" sz="900" dirty="0"/>
          </a:p>
          <a:p>
            <a:pPr algn="just"/>
            <a:r>
              <a:rPr lang="lv-LV" b="1" dirty="0">
                <a:latin typeface="Poppins" panose="00000500000000000000" pitchFamily="2" charset="0"/>
                <a:cs typeface="Poppins" panose="00000500000000000000" pitchFamily="2" charset="0"/>
              </a:rPr>
              <a:t>Gadījums C - </a:t>
            </a:r>
            <a:r>
              <a:rPr lang="lv-LV" dirty="0"/>
              <a:t>Zane, 14 gadi, meitene virtuāli satuvinās ar klases biedru, kurš meiteni pierunā parādīt kailu savu ķermeņa augšdaļu, ko meitene arī izdarīja. Neinformējot Zani, klases biedrs uztaisa bildi un to </a:t>
            </a:r>
            <a:r>
              <a:rPr lang="lv-LV" dirty="0" err="1"/>
              <a:t>pārsūta</a:t>
            </a:r>
            <a:r>
              <a:rPr lang="lv-LV" dirty="0"/>
              <a:t> citiem klases biedriem. Meitene </a:t>
            </a:r>
            <a:r>
              <a:rPr lang="lv-LV" dirty="0" err="1"/>
              <a:t>neuzdrīktas</a:t>
            </a:r>
            <a:r>
              <a:rPr lang="lv-LV" dirty="0"/>
              <a:t> par to kādam stāstīt, mēģina  pati tikt ar notikušo galā, cenšas pierunāt </a:t>
            </a:r>
            <a:r>
              <a:rPr lang="lv-LV" dirty="0" err="1"/>
              <a:t>klasesbiedru</a:t>
            </a:r>
            <a:r>
              <a:rPr lang="lv-LV" dirty="0"/>
              <a:t> attēlu izdzēst. Tas neizdodas, turklāt, klases biedrs kļūst arvien emocionāli vardarbīgāks pret meiteni, izsaka draudus, šantažē, pieprasa naudu, zvana nakts stundās. Vecāki par notikušo uzzina, dzirdot meitu emocionāli runājot pa telefonu. Tikai pēc mammas uzstājības meitene atklāj notikušo. Kopš </a:t>
            </a:r>
            <a:r>
              <a:rPr lang="lv-LV" dirty="0" err="1"/>
              <a:t>sekstinga</a:t>
            </a:r>
            <a:r>
              <a:rPr lang="lv-LV" dirty="0"/>
              <a:t> meitenei ir parādījušās pašnāvības domas, pazeminājies pašvērtējums, bijusi </a:t>
            </a:r>
            <a:r>
              <a:rPr lang="lv-LV" dirty="0" err="1"/>
              <a:t>paškaitējoša</a:t>
            </a:r>
            <a:r>
              <a:rPr lang="lv-LV" dirty="0"/>
              <a:t> uzvedība, pieaugusi vientulības izjūta, attiecību problēmas ar vecākiem, vainas izjūta par notikušo. </a:t>
            </a:r>
          </a:p>
        </p:txBody>
      </p:sp>
      <p:sp>
        <p:nvSpPr>
          <p:cNvPr id="4" name="Date Placeholder 3">
            <a:extLst>
              <a:ext uri="{FF2B5EF4-FFF2-40B4-BE49-F238E27FC236}">
                <a16:creationId xmlns:a16="http://schemas.microsoft.com/office/drawing/2014/main" id="{B992D070-75DC-4D19-B2F1-076BB6E0152B}"/>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729EB72A-478C-4C00-A0E3-01489C284381}"/>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30B4C2B6-D086-4219-AFE5-65E1F69818E4}"/>
              </a:ext>
            </a:extLst>
          </p:cNvPr>
          <p:cNvSpPr>
            <a:spLocks noGrp="1"/>
          </p:cNvSpPr>
          <p:nvPr>
            <p:ph type="sldNum" sz="quarter" idx="12"/>
          </p:nvPr>
        </p:nvSpPr>
        <p:spPr/>
        <p:txBody>
          <a:bodyPr/>
          <a:lstStyle/>
          <a:p>
            <a:fld id="{D572A262-C357-4E65-B12F-80D120AC05A9}" type="slidenum">
              <a:rPr lang="en-US" smtClean="0"/>
              <a:t>31</a:t>
            </a:fld>
            <a:endParaRPr lang="en-US"/>
          </a:p>
        </p:txBody>
      </p:sp>
    </p:spTree>
    <p:extLst>
      <p:ext uri="{BB962C8B-B14F-4D97-AF65-F5344CB8AC3E}">
        <p14:creationId xmlns:p14="http://schemas.microsoft.com/office/powerpoint/2010/main" val="2892501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3B34-6734-CE72-A50F-BE7BA7B6326A}"/>
              </a:ext>
            </a:extLst>
          </p:cNvPr>
          <p:cNvSpPr>
            <a:spLocks noGrp="1"/>
          </p:cNvSpPr>
          <p:nvPr>
            <p:ph type="ctrTitle"/>
          </p:nvPr>
        </p:nvSpPr>
        <p:spPr>
          <a:xfrm>
            <a:off x="1487488" y="258417"/>
            <a:ext cx="9866313" cy="665922"/>
          </a:xfrm>
        </p:spPr>
        <p:txBody>
          <a:bodyPr/>
          <a:lstStyle/>
          <a:p>
            <a:r>
              <a:rPr lang="lv-LV" dirty="0"/>
              <a:t>Kāpēc bērniem interesē </a:t>
            </a:r>
            <a:r>
              <a:rPr lang="lv-LV" dirty="0" err="1"/>
              <a:t>sekstings</a:t>
            </a:r>
            <a:r>
              <a:rPr lang="lv-LV" dirty="0"/>
              <a:t> </a:t>
            </a:r>
            <a:endParaRPr lang="en-US" dirty="0"/>
          </a:p>
        </p:txBody>
      </p:sp>
      <p:sp>
        <p:nvSpPr>
          <p:cNvPr id="3" name="Subtitle 2">
            <a:extLst>
              <a:ext uri="{FF2B5EF4-FFF2-40B4-BE49-F238E27FC236}">
                <a16:creationId xmlns:a16="http://schemas.microsoft.com/office/drawing/2014/main" id="{9CE7862F-0A4B-852A-2748-E53A7288EB0E}"/>
              </a:ext>
            </a:extLst>
          </p:cNvPr>
          <p:cNvSpPr>
            <a:spLocks noGrp="1"/>
          </p:cNvSpPr>
          <p:nvPr>
            <p:ph type="subTitle" idx="1"/>
          </p:nvPr>
        </p:nvSpPr>
        <p:spPr>
          <a:xfrm>
            <a:off x="1487487" y="755374"/>
            <a:ext cx="9866313" cy="5050114"/>
          </a:xfrm>
        </p:spPr>
        <p:txBody>
          <a:bodyPr>
            <a:normAutofit/>
          </a:bodyPr>
          <a:lstStyle/>
          <a:p>
            <a:pP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1.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Ziņkārība</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un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seksuālā</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attīstība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2.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Sociālā</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ietekme</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un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grup</a:t>
            </a:r>
            <a:r>
              <a:rPr lang="lv-LV" sz="1800" b="1" kern="100" dirty="0" err="1">
                <a:effectLst/>
                <a:latin typeface="Aptos" panose="020B0004020202020204" pitchFamily="34" charset="0"/>
                <a:ea typeface="Aptos" panose="020B0004020202020204" pitchFamily="34" charset="0"/>
                <a:cs typeface="Times New Roman" panose="02020603050405020304" pitchFamily="18" charset="0"/>
              </a:rPr>
              <a:t>as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spiediens</a:t>
            </a:r>
            <a:endParaRPr lang="lv-LV"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b="1" kern="100" dirty="0">
                <a:latin typeface="Aptos" panose="020B0004020202020204" pitchFamily="34" charset="0"/>
                <a:ea typeface="Aptos" panose="020B0004020202020204" pitchFamily="34" charset="0"/>
                <a:cs typeface="Times New Roman" panose="02020603050405020304" pitchFamily="18" charset="0"/>
              </a:rPr>
              <a:t>3. </a:t>
            </a:r>
            <a:r>
              <a:rPr lang="en-US" sz="1800" b="1" kern="100" dirty="0" err="1">
                <a:latin typeface="Aptos" panose="020B0004020202020204" pitchFamily="34" charset="0"/>
                <a:ea typeface="Aptos" panose="020B0004020202020204" pitchFamily="34" charset="0"/>
                <a:cs typeface="Times New Roman" panose="02020603050405020304" pitchFamily="18" charset="0"/>
              </a:rPr>
              <a:t>Digitālā</a:t>
            </a:r>
            <a:r>
              <a:rPr lang="lv-LV" sz="1800" b="1" kern="100" dirty="0">
                <a:latin typeface="Aptos" panose="020B0004020202020204" pitchFamily="34" charset="0"/>
                <a:ea typeface="Aptos" panose="020B0004020202020204" pitchFamily="34" charset="0"/>
                <a:cs typeface="Times New Roman" panose="02020603050405020304" pitchFamily="18" charset="0"/>
              </a:rPr>
              <a:t>s</a:t>
            </a:r>
            <a:r>
              <a:rPr lang="en-US" sz="1800" b="1" kern="100" dirty="0">
                <a:latin typeface="Aptos" panose="020B0004020202020204" pitchFamily="34" charset="0"/>
                <a:ea typeface="Aptos" panose="020B0004020202020204" pitchFamily="34" charset="0"/>
                <a:cs typeface="Times New Roman" panose="02020603050405020304" pitchFamily="18" charset="0"/>
              </a:rPr>
              <a:t> </a:t>
            </a:r>
            <a:r>
              <a:rPr lang="lv-LV" sz="1800" b="1" kern="100" dirty="0">
                <a:latin typeface="Aptos" panose="020B0004020202020204" pitchFamily="34" charset="0"/>
                <a:ea typeface="Aptos" panose="020B0004020202020204" pitchFamily="34" charset="0"/>
                <a:cs typeface="Times New Roman" panose="02020603050405020304" pitchFamily="18" charset="0"/>
              </a:rPr>
              <a:t>vides</a:t>
            </a:r>
            <a:r>
              <a:rPr lang="en-US" sz="1800" b="1" kern="100" dirty="0">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latin typeface="Aptos" panose="020B0004020202020204" pitchFamily="34" charset="0"/>
                <a:ea typeface="Aptos" panose="020B0004020202020204" pitchFamily="34" charset="0"/>
                <a:cs typeface="Times New Roman" panose="02020603050405020304" pitchFamily="18" charset="0"/>
              </a:rPr>
              <a:t>pievilcība</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b="1" kern="100" dirty="0">
                <a:latin typeface="Aptos" panose="020B0004020202020204" pitchFamily="34" charset="0"/>
                <a:ea typeface="Aptos" panose="020B0004020202020204" pitchFamily="34" charset="0"/>
                <a:cs typeface="Times New Roman" panose="02020603050405020304" pitchFamily="18" charset="0"/>
              </a:rPr>
              <a:t>4. </a:t>
            </a:r>
            <a:r>
              <a:rPr lang="lv-LV" sz="1800" b="1" kern="100" dirty="0">
                <a:latin typeface="Aptos" panose="020B0004020202020204" pitchFamily="34" charset="0"/>
                <a:ea typeface="Aptos" panose="020B0004020202020204" pitchFamily="34" charset="0"/>
                <a:cs typeface="Times New Roman" panose="02020603050405020304" pitchFamily="18" charset="0"/>
              </a:rPr>
              <a:t>I</a:t>
            </a:r>
            <a:r>
              <a:rPr lang="en-US" sz="1800" b="1" kern="100" dirty="0" err="1">
                <a:latin typeface="Aptos" panose="020B0004020202020204" pitchFamily="34" charset="0"/>
                <a:ea typeface="Aptos" panose="020B0004020202020204" pitchFamily="34" charset="0"/>
                <a:cs typeface="Times New Roman" panose="02020603050405020304" pitchFamily="18" charset="0"/>
              </a:rPr>
              <a:t>zpratne</a:t>
            </a:r>
            <a:r>
              <a:rPr lang="lv-LV" sz="1800" b="1" kern="100" dirty="0">
                <a:latin typeface="Aptos" panose="020B0004020202020204" pitchFamily="34" charset="0"/>
                <a:ea typeface="Aptos" panose="020B0004020202020204" pitchFamily="34" charset="0"/>
                <a:cs typeface="Times New Roman" panose="02020603050405020304" pitchFamily="18" charset="0"/>
              </a:rPr>
              <a:t> par </a:t>
            </a:r>
            <a:r>
              <a:rPr lang="en-US" sz="1800" b="1" kern="100" dirty="0">
                <a:latin typeface="Aptos" panose="020B0004020202020204" pitchFamily="34" charset="0"/>
                <a:ea typeface="Aptos" panose="020B0004020202020204" pitchFamily="34" charset="0"/>
                <a:cs typeface="Times New Roman" panose="02020603050405020304" pitchFamily="18" charset="0"/>
              </a:rPr>
              <a:t> </a:t>
            </a:r>
            <a:r>
              <a:rPr lang="lv-LV" sz="1800" b="1" kern="100" dirty="0">
                <a:latin typeface="Aptos" panose="020B0004020202020204" pitchFamily="34" charset="0"/>
                <a:ea typeface="Aptos" panose="020B0004020202020204" pitchFamily="34" charset="0"/>
                <a:cs typeface="Times New Roman" panose="02020603050405020304" pitchFamily="18" charset="0"/>
              </a:rPr>
              <a:t>s</a:t>
            </a:r>
            <a:r>
              <a:rPr lang="en-US" sz="1800" b="1" kern="100" dirty="0" err="1">
                <a:latin typeface="Aptos" panose="020B0004020202020204" pitchFamily="34" charset="0"/>
                <a:ea typeface="Aptos" panose="020B0004020202020204" pitchFamily="34" charset="0"/>
                <a:cs typeface="Times New Roman" panose="02020603050405020304" pitchFamily="18" charset="0"/>
              </a:rPr>
              <a:t>eksuāl</a:t>
            </a:r>
            <a:r>
              <a:rPr lang="lv-LV" sz="1800" b="1" kern="100" dirty="0" err="1">
                <a:latin typeface="Aptos" panose="020B0004020202020204" pitchFamily="34" charset="0"/>
                <a:ea typeface="Aptos" panose="020B0004020202020204" pitchFamily="34" charset="0"/>
                <a:cs typeface="Times New Roman" panose="02020603050405020304" pitchFamily="18" charset="0"/>
              </a:rPr>
              <a:t>ajām</a:t>
            </a:r>
            <a:r>
              <a:rPr lang="en-US" sz="1800" b="1" kern="100" dirty="0">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latin typeface="Aptos" panose="020B0004020202020204" pitchFamily="34" charset="0"/>
                <a:ea typeface="Aptos" panose="020B0004020202020204" pitchFamily="34" charset="0"/>
                <a:cs typeface="Times New Roman" panose="02020603050405020304" pitchFamily="18" charset="0"/>
              </a:rPr>
              <a:t>attiecīb</a:t>
            </a:r>
            <a:r>
              <a:rPr lang="lv-LV" sz="1800" b="1" kern="100" dirty="0" err="1">
                <a:latin typeface="Aptos" panose="020B0004020202020204" pitchFamily="34" charset="0"/>
                <a:ea typeface="Aptos" panose="020B0004020202020204" pitchFamily="34" charset="0"/>
                <a:cs typeface="Times New Roman" panose="02020603050405020304" pitchFamily="18" charset="0"/>
              </a:rPr>
              <a:t>ām</a:t>
            </a:r>
            <a:r>
              <a:rPr lang="en-US" sz="1800" b="1" kern="100" dirty="0">
                <a:latin typeface="Aptos" panose="020B0004020202020204" pitchFamily="34" charset="0"/>
                <a:ea typeface="Aptos" panose="020B0004020202020204" pitchFamily="34" charset="0"/>
                <a:cs typeface="Times New Roman" panose="02020603050405020304" pitchFamily="18" charset="0"/>
              </a:rPr>
              <a:t> un </a:t>
            </a:r>
            <a:r>
              <a:rPr lang="en-US" sz="1800" b="1" kern="100" dirty="0" err="1">
                <a:latin typeface="Aptos" panose="020B0004020202020204" pitchFamily="34" charset="0"/>
                <a:ea typeface="Aptos" panose="020B0004020202020204" pitchFamily="34" charset="0"/>
                <a:cs typeface="Times New Roman" panose="02020603050405020304" pitchFamily="18" charset="0"/>
              </a:rPr>
              <a:t>mīlestīb</a:t>
            </a:r>
            <a:r>
              <a:rPr lang="lv-LV" sz="1800" b="1" kern="100" dirty="0">
                <a:latin typeface="Aptos" panose="020B0004020202020204" pitchFamily="34" charset="0"/>
                <a:ea typeface="Aptos" panose="020B0004020202020204" pitchFamily="34" charset="0"/>
                <a:cs typeface="Times New Roman" panose="02020603050405020304" pitchFamily="18" charset="0"/>
              </a:rPr>
              <a:t>u</a:t>
            </a:r>
          </a:p>
          <a:p>
            <a:pPr>
              <a:lnSpc>
                <a:spcPct val="115000"/>
              </a:lnSpc>
              <a:spcAft>
                <a:spcPts val="800"/>
              </a:spcAft>
            </a:pPr>
            <a:r>
              <a:rPr lang="en-US" sz="1800" b="1" kern="100" dirty="0">
                <a:latin typeface="Aptos" panose="020B0004020202020204" pitchFamily="34" charset="0"/>
                <a:ea typeface="Aptos" panose="020B0004020202020204" pitchFamily="34" charset="0"/>
                <a:cs typeface="Times New Roman" panose="02020603050405020304" pitchFamily="18" charset="0"/>
              </a:rPr>
              <a:t>5. </a:t>
            </a:r>
            <a:r>
              <a:rPr lang="en-US" sz="1800" b="1" kern="100" dirty="0" err="1">
                <a:latin typeface="Aptos" panose="020B0004020202020204" pitchFamily="34" charset="0"/>
                <a:ea typeface="Aptos" panose="020B0004020202020204" pitchFamily="34" charset="0"/>
                <a:cs typeface="Times New Roman" panose="02020603050405020304" pitchFamily="18" charset="0"/>
              </a:rPr>
              <a:t>Ļoti</a:t>
            </a:r>
            <a:r>
              <a:rPr lang="en-US" sz="1800" b="1" kern="100" dirty="0">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latin typeface="Aptos" panose="020B0004020202020204" pitchFamily="34" charset="0"/>
                <a:ea typeface="Aptos" panose="020B0004020202020204" pitchFamily="34" charset="0"/>
                <a:cs typeface="Times New Roman" panose="02020603050405020304" pitchFamily="18" charset="0"/>
              </a:rPr>
              <a:t>viegla</a:t>
            </a:r>
            <a:r>
              <a:rPr lang="en-US" sz="1800" b="1" kern="100" dirty="0">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latin typeface="Aptos" panose="020B0004020202020204" pitchFamily="34" charset="0"/>
                <a:ea typeface="Aptos" panose="020B0004020202020204" pitchFamily="34" charset="0"/>
                <a:cs typeface="Times New Roman" panose="02020603050405020304" pitchFamily="18" charset="0"/>
              </a:rPr>
              <a:t>piekļuve</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b="1" kern="100" dirty="0">
                <a:latin typeface="Aptos" panose="020B0004020202020204" pitchFamily="34" charset="0"/>
                <a:ea typeface="Aptos" panose="020B0004020202020204" pitchFamily="34" charset="0"/>
                <a:cs typeface="Times New Roman" panose="02020603050405020304" pitchFamily="18" charset="0"/>
              </a:rPr>
              <a:t>6. </a:t>
            </a:r>
            <a:r>
              <a:rPr lang="en-US" sz="1800" b="1" kern="100" dirty="0" err="1">
                <a:latin typeface="Aptos" panose="020B0004020202020204" pitchFamily="34" charset="0"/>
                <a:ea typeface="Aptos" panose="020B0004020202020204" pitchFamily="34" charset="0"/>
                <a:cs typeface="Times New Roman" panose="02020603050405020304" pitchFamily="18" charset="0"/>
              </a:rPr>
              <a:t>Emocionālā</a:t>
            </a:r>
            <a:r>
              <a:rPr lang="en-US" sz="1800" b="1" kern="100" dirty="0">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latin typeface="Aptos" panose="020B0004020202020204" pitchFamily="34" charset="0"/>
                <a:ea typeface="Aptos" panose="020B0004020202020204" pitchFamily="34" charset="0"/>
                <a:cs typeface="Times New Roman" panose="02020603050405020304" pitchFamily="18" charset="0"/>
              </a:rPr>
              <a:t>intimitāte</a:t>
            </a:r>
            <a:r>
              <a:rPr lang="en-US" sz="1800" b="1" kern="100" dirty="0">
                <a:latin typeface="Aptos" panose="020B0004020202020204" pitchFamily="34" charset="0"/>
                <a:ea typeface="Aptos" panose="020B0004020202020204" pitchFamily="34" charset="0"/>
                <a:cs typeface="Times New Roman" panose="02020603050405020304" pitchFamily="18" charset="0"/>
              </a:rPr>
              <a:t> un </a:t>
            </a:r>
            <a:r>
              <a:rPr lang="en-US" sz="1800" b="1" kern="100" dirty="0" err="1">
                <a:latin typeface="Aptos" panose="020B0004020202020204" pitchFamily="34" charset="0"/>
                <a:ea typeface="Aptos" panose="020B0004020202020204" pitchFamily="34" charset="0"/>
                <a:cs typeface="Times New Roman" panose="02020603050405020304" pitchFamily="18" charset="0"/>
              </a:rPr>
              <a:t>pieņemšana</a:t>
            </a:r>
            <a:endParaRPr lang="lv-LV" sz="1800" b="1"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b="1" kern="100" dirty="0">
                <a:latin typeface="Aptos" panose="020B0004020202020204" pitchFamily="34" charset="0"/>
                <a:ea typeface="Aptos" panose="020B0004020202020204" pitchFamily="34" charset="0"/>
                <a:cs typeface="Times New Roman" panose="02020603050405020304" pitchFamily="18" charset="0"/>
              </a:rPr>
              <a:t>7. </a:t>
            </a:r>
            <a:r>
              <a:rPr lang="lv-LV" sz="1800" b="1" kern="100" dirty="0">
                <a:latin typeface="Aptos" panose="020B0004020202020204" pitchFamily="34" charset="0"/>
                <a:ea typeface="Aptos" panose="020B0004020202020204" pitchFamily="34" charset="0"/>
                <a:cs typeface="Times New Roman" panose="02020603050405020304" pitchFamily="18" charset="0"/>
              </a:rPr>
              <a:t>Neinformētība</a:t>
            </a:r>
            <a:r>
              <a:rPr lang="en-US" sz="1800" b="1" kern="100" dirty="0">
                <a:latin typeface="Aptos" panose="020B0004020202020204" pitchFamily="34" charset="0"/>
                <a:ea typeface="Aptos" panose="020B0004020202020204" pitchFamily="34" charset="0"/>
                <a:cs typeface="Times New Roman" panose="02020603050405020304" pitchFamily="18" charset="0"/>
              </a:rPr>
              <a:t> par </a:t>
            </a:r>
            <a:r>
              <a:rPr lang="lv-LV" sz="1800" b="1" kern="100" dirty="0">
                <a:latin typeface="Aptos" panose="020B0004020202020204" pitchFamily="34" charset="0"/>
                <a:ea typeface="Aptos" panose="020B0004020202020204" pitchFamily="34" charset="0"/>
                <a:cs typeface="Times New Roman" panose="02020603050405020304" pitchFamily="18" charset="0"/>
              </a:rPr>
              <a:t> iespējamām </a:t>
            </a:r>
            <a:r>
              <a:rPr lang="en-US" sz="1800" b="1" kern="100" dirty="0" err="1">
                <a:latin typeface="Aptos" panose="020B0004020202020204" pitchFamily="34" charset="0"/>
                <a:ea typeface="Aptos" panose="020B0004020202020204" pitchFamily="34" charset="0"/>
                <a:cs typeface="Times New Roman" panose="02020603050405020304" pitchFamily="18" charset="0"/>
              </a:rPr>
              <a:t>sekām</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b="1" kern="100" dirty="0">
                <a:latin typeface="Aptos" panose="020B0004020202020204" pitchFamily="34" charset="0"/>
                <a:ea typeface="Aptos" panose="020B0004020202020204" pitchFamily="34" charset="0"/>
                <a:cs typeface="Times New Roman" panose="02020603050405020304" pitchFamily="18" charset="0"/>
              </a:rPr>
              <a:t>8. </a:t>
            </a:r>
            <a:r>
              <a:rPr lang="en-US" sz="1800" b="1" kern="100" dirty="0" err="1">
                <a:latin typeface="Aptos" panose="020B0004020202020204" pitchFamily="34" charset="0"/>
                <a:ea typeface="Aptos" panose="020B0004020202020204" pitchFamily="34" charset="0"/>
                <a:cs typeface="Times New Roman" panose="02020603050405020304" pitchFamily="18" charset="0"/>
              </a:rPr>
              <a:t>Zems</a:t>
            </a:r>
            <a:r>
              <a:rPr lang="en-US" sz="1800" b="1" kern="100" dirty="0">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latin typeface="Aptos" panose="020B0004020202020204" pitchFamily="34" charset="0"/>
                <a:ea typeface="Aptos" panose="020B0004020202020204" pitchFamily="34" charset="0"/>
                <a:cs typeface="Times New Roman" panose="02020603050405020304" pitchFamily="18" charset="0"/>
              </a:rPr>
              <a:t>pašcieņas</a:t>
            </a:r>
            <a:r>
              <a:rPr lang="en-US" sz="1800" b="1" kern="100" dirty="0">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latin typeface="Aptos" panose="020B0004020202020204" pitchFamily="34" charset="0"/>
                <a:ea typeface="Aptos" panose="020B0004020202020204" pitchFamily="34" charset="0"/>
                <a:cs typeface="Times New Roman" panose="02020603050405020304" pitchFamily="18" charset="0"/>
              </a:rPr>
              <a:t>līmenis</a:t>
            </a:r>
            <a:r>
              <a:rPr lang="en-US" sz="1800" b="1" kern="100" dirty="0">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latin typeface="Aptos" panose="020B0004020202020204" pitchFamily="34" charset="0"/>
                <a:ea typeface="Aptos" panose="020B0004020202020204" pitchFamily="34" charset="0"/>
                <a:cs typeface="Times New Roman" panose="02020603050405020304" pitchFamily="18" charset="0"/>
              </a:rPr>
              <a:t>vai</a:t>
            </a:r>
            <a:r>
              <a:rPr lang="en-US" sz="1800" b="1" kern="100" dirty="0">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latin typeface="Aptos" panose="020B0004020202020204" pitchFamily="34" charset="0"/>
                <a:ea typeface="Aptos" panose="020B0004020202020204" pitchFamily="34" charset="0"/>
                <a:cs typeface="Times New Roman" panose="02020603050405020304" pitchFamily="18" charset="0"/>
              </a:rPr>
              <a:t>vēlama</a:t>
            </a:r>
            <a:r>
              <a:rPr lang="en-US" sz="1800" b="1" kern="100" dirty="0">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latin typeface="Aptos" panose="020B0004020202020204" pitchFamily="34" charset="0"/>
                <a:ea typeface="Aptos" panose="020B0004020202020204" pitchFamily="34" charset="0"/>
                <a:cs typeface="Times New Roman" panose="02020603050405020304" pitchFamily="18" charset="0"/>
              </a:rPr>
              <a:t>apstiprinājuma</a:t>
            </a:r>
            <a:r>
              <a:rPr lang="en-US" sz="1800" b="1" kern="100" dirty="0">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latin typeface="Aptos" panose="020B0004020202020204" pitchFamily="34" charset="0"/>
                <a:ea typeface="Aptos" panose="020B0004020202020204" pitchFamily="34" charset="0"/>
                <a:cs typeface="Times New Roman" panose="02020603050405020304" pitchFamily="18" charset="0"/>
              </a:rPr>
              <a:t>meklēšana</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b="1" kern="100" dirty="0">
                <a:latin typeface="Aptos" panose="020B0004020202020204" pitchFamily="34" charset="0"/>
                <a:ea typeface="Aptos" panose="020B0004020202020204" pitchFamily="34" charset="0"/>
                <a:cs typeface="Times New Roman" panose="02020603050405020304" pitchFamily="18" charset="0"/>
              </a:rPr>
              <a:t>9. </a:t>
            </a:r>
            <a:r>
              <a:rPr lang="en-US" sz="1800" b="1" kern="100" dirty="0" err="1">
                <a:latin typeface="Aptos" panose="020B0004020202020204" pitchFamily="34" charset="0"/>
                <a:ea typeface="Aptos" panose="020B0004020202020204" pitchFamily="34" charset="0"/>
                <a:cs typeface="Times New Roman" panose="02020603050405020304" pitchFamily="18" charset="0"/>
              </a:rPr>
              <a:t>Spēle</a:t>
            </a:r>
            <a:r>
              <a:rPr lang="en-US" sz="1800" b="1" kern="100" dirty="0">
                <a:latin typeface="Aptos" panose="020B0004020202020204" pitchFamily="34" charset="0"/>
                <a:ea typeface="Aptos" panose="020B0004020202020204" pitchFamily="34" charset="0"/>
                <a:cs typeface="Times New Roman" panose="02020603050405020304" pitchFamily="18" charset="0"/>
              </a:rPr>
              <a:t> un </a:t>
            </a:r>
            <a:r>
              <a:rPr lang="en-US" sz="1800" b="1" kern="100" dirty="0" err="1">
                <a:latin typeface="Aptos" panose="020B0004020202020204" pitchFamily="34" charset="0"/>
                <a:ea typeface="Aptos" panose="020B0004020202020204" pitchFamily="34" charset="0"/>
                <a:cs typeface="Times New Roman" panose="02020603050405020304" pitchFamily="18" charset="0"/>
              </a:rPr>
              <a:t>eksperimentēšana</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2242C278-B851-1A0A-2033-FCDA00A824F0}"/>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EEB04512-6D50-7059-E9DA-4ABFF3750459}"/>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8DD1596E-D001-E193-3B5B-CFAD6CCD92B4}"/>
              </a:ext>
            </a:extLst>
          </p:cNvPr>
          <p:cNvSpPr>
            <a:spLocks noGrp="1"/>
          </p:cNvSpPr>
          <p:nvPr>
            <p:ph type="sldNum" sz="quarter" idx="12"/>
          </p:nvPr>
        </p:nvSpPr>
        <p:spPr/>
        <p:txBody>
          <a:bodyPr/>
          <a:lstStyle/>
          <a:p>
            <a:fld id="{D572A262-C357-4E65-B12F-80D120AC05A9}" type="slidenum">
              <a:rPr lang="en-US" smtClean="0"/>
              <a:t>32</a:t>
            </a:fld>
            <a:endParaRPr lang="en-US"/>
          </a:p>
        </p:txBody>
      </p:sp>
    </p:spTree>
    <p:extLst>
      <p:ext uri="{BB962C8B-B14F-4D97-AF65-F5344CB8AC3E}">
        <p14:creationId xmlns:p14="http://schemas.microsoft.com/office/powerpoint/2010/main" val="3357098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FE5FF-230B-8497-A2CC-52A6FEEB4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EC192-3DA9-A36E-E0FB-3E9459768C4E}"/>
              </a:ext>
            </a:extLst>
          </p:cNvPr>
          <p:cNvSpPr>
            <a:spLocks noGrp="1"/>
          </p:cNvSpPr>
          <p:nvPr>
            <p:ph type="title"/>
          </p:nvPr>
        </p:nvSpPr>
        <p:spPr>
          <a:xfrm>
            <a:off x="1277143" y="721347"/>
            <a:ext cx="9866312" cy="612775"/>
          </a:xfrm>
        </p:spPr>
        <p:txBody>
          <a:bodyPr/>
          <a:lstStyle/>
          <a:p>
            <a:r>
              <a:rPr lang="lv-LV" dirty="0"/>
              <a:t>Ko bērni «iemācās» no pornogrāfijas</a:t>
            </a:r>
            <a:endParaRPr lang="en-US" dirty="0"/>
          </a:p>
        </p:txBody>
      </p:sp>
      <p:sp>
        <p:nvSpPr>
          <p:cNvPr id="3" name="Content Placeholder 2">
            <a:extLst>
              <a:ext uri="{FF2B5EF4-FFF2-40B4-BE49-F238E27FC236}">
                <a16:creationId xmlns:a16="http://schemas.microsoft.com/office/drawing/2014/main" id="{48D3F0B2-4516-5703-6DA2-E32A0F17E99E}"/>
              </a:ext>
            </a:extLst>
          </p:cNvPr>
          <p:cNvSpPr>
            <a:spLocks noGrp="1"/>
          </p:cNvSpPr>
          <p:nvPr>
            <p:ph idx="1"/>
          </p:nvPr>
        </p:nvSpPr>
        <p:spPr>
          <a:xfrm>
            <a:off x="1277143" y="1471448"/>
            <a:ext cx="10599547" cy="5230149"/>
          </a:xfrm>
        </p:spPr>
        <p:txBody>
          <a:bodyPr>
            <a:noAutofit/>
          </a:bodyPr>
          <a:lstStyle/>
          <a:p>
            <a:r>
              <a:rPr lang="lv-LV" sz="2200" dirty="0"/>
              <a:t>Bērnu un jauniešu agrīna pieeja vecumposmam neatbilstošai seksuālai informācijai, nozīmē </a:t>
            </a:r>
            <a:r>
              <a:rPr lang="lv-LV" sz="2200" b="1" dirty="0"/>
              <a:t>paaugstinātu</a:t>
            </a:r>
            <a:r>
              <a:rPr lang="lv-LV" sz="2200" dirty="0"/>
              <a:t> spiedienu uz viņu </a:t>
            </a:r>
            <a:r>
              <a:rPr lang="lv-LV" sz="2200" b="1" dirty="0"/>
              <a:t>gatavību iesaistīties seksuālā uzvedībā</a:t>
            </a:r>
            <a:r>
              <a:rPr lang="en-US" sz="2200" dirty="0"/>
              <a:t> </a:t>
            </a:r>
            <a:r>
              <a:rPr lang="lv-LV" sz="1100" dirty="0"/>
              <a:t>(</a:t>
            </a:r>
            <a:r>
              <a:rPr lang="lv-LV" sz="1100" dirty="0" err="1"/>
              <a:t>Wright</a:t>
            </a:r>
            <a:r>
              <a:rPr lang="lv-LV" sz="1100" dirty="0"/>
              <a:t> </a:t>
            </a:r>
            <a:r>
              <a:rPr lang="lv-LV" sz="1100" dirty="0" err="1"/>
              <a:t>et</a:t>
            </a:r>
            <a:r>
              <a:rPr lang="lv-LV" sz="1100" dirty="0"/>
              <a:t> </a:t>
            </a:r>
            <a:r>
              <a:rPr lang="lv-LV" sz="1100" dirty="0" err="1"/>
              <a:t>al</a:t>
            </a:r>
            <a:r>
              <a:rPr lang="lv-LV" sz="1100" dirty="0"/>
              <a:t>., 2016</a:t>
            </a:r>
            <a:r>
              <a:rPr lang="en-US" sz="1100" dirty="0"/>
              <a:t>; </a:t>
            </a:r>
            <a:r>
              <a:rPr lang="lv-LV" sz="1100" dirty="0" err="1"/>
              <a:t>Greenfield</a:t>
            </a:r>
            <a:r>
              <a:rPr lang="lv-LV" sz="1100" dirty="0"/>
              <a:t>, 2004</a:t>
            </a:r>
            <a:r>
              <a:rPr lang="en-US" sz="1100" dirty="0"/>
              <a:t>; Lewis, 2018</a:t>
            </a:r>
            <a:r>
              <a:rPr lang="lv-LV" sz="1100" dirty="0"/>
              <a:t>).</a:t>
            </a:r>
            <a:endParaRPr lang="en-US" dirty="0"/>
          </a:p>
          <a:p>
            <a:r>
              <a:rPr lang="lv-LV" sz="2200" dirty="0"/>
              <a:t>Pusaudži, kuriem piemīt </a:t>
            </a:r>
            <a:r>
              <a:rPr lang="en-US" sz="2200" dirty="0"/>
              <a:t>KSU</a:t>
            </a:r>
            <a:r>
              <a:rPr lang="lv-LV" sz="2200" dirty="0"/>
              <a:t>, ir </a:t>
            </a:r>
            <a:r>
              <a:rPr lang="lv-LV" sz="2200" b="1" dirty="0"/>
              <a:t>vairāk skatījušies pornogrāfiska satura materiālus</a:t>
            </a:r>
            <a:r>
              <a:rPr lang="lv-LV" sz="2200" dirty="0"/>
              <a:t> </a:t>
            </a:r>
            <a:r>
              <a:rPr lang="lv-LV" sz="1100" dirty="0"/>
              <a:t>(</a:t>
            </a:r>
            <a:r>
              <a:rPr lang="lv-LV" sz="1100" dirty="0" err="1"/>
              <a:t>Seto</a:t>
            </a:r>
            <a:r>
              <a:rPr lang="lv-LV" sz="1100" dirty="0"/>
              <a:t> &amp; </a:t>
            </a:r>
            <a:r>
              <a:rPr lang="lv-LV" sz="1100" dirty="0" err="1"/>
              <a:t>Lalumiere</a:t>
            </a:r>
            <a:r>
              <a:rPr lang="lv-LV" sz="1100" dirty="0"/>
              <a:t>, 2010)</a:t>
            </a:r>
            <a:r>
              <a:rPr lang="en-US" dirty="0"/>
              <a:t>, </a:t>
            </a:r>
            <a:r>
              <a:rPr lang="lv-LV" sz="2200" dirty="0"/>
              <a:t>kā arī biežāk praktizē seksuālas attiecības </a:t>
            </a:r>
            <a:r>
              <a:rPr lang="lv-LV" sz="1100" dirty="0"/>
              <a:t>(</a:t>
            </a:r>
            <a:r>
              <a:rPr lang="lv-LV" sz="1100" dirty="0" err="1"/>
              <a:t>Brown</a:t>
            </a:r>
            <a:r>
              <a:rPr lang="lv-LV" sz="1100" dirty="0"/>
              <a:t> &amp; </a:t>
            </a:r>
            <a:r>
              <a:rPr lang="lv-LV" sz="1100" dirty="0" err="1"/>
              <a:t>L’Engle</a:t>
            </a:r>
            <a:r>
              <a:rPr lang="lv-LV" sz="1100" dirty="0"/>
              <a:t>, 2009) </a:t>
            </a:r>
            <a:r>
              <a:rPr lang="lv-LV" sz="2200" dirty="0"/>
              <a:t>un viņiem ir lielāks seksuālo partneru skaits </a:t>
            </a:r>
            <a:r>
              <a:rPr lang="lv-LV" sz="1100" dirty="0"/>
              <a:t>(</a:t>
            </a:r>
            <a:r>
              <a:rPr lang="lv-LV" sz="1100" dirty="0" err="1"/>
              <a:t>Wingood</a:t>
            </a:r>
            <a:r>
              <a:rPr lang="lv-LV" sz="1100" dirty="0"/>
              <a:t> </a:t>
            </a:r>
            <a:r>
              <a:rPr lang="lv-LV" sz="1100" dirty="0" err="1"/>
              <a:t>et</a:t>
            </a:r>
            <a:r>
              <a:rPr lang="lv-LV" sz="1100" dirty="0"/>
              <a:t> </a:t>
            </a:r>
            <a:r>
              <a:rPr lang="lv-LV" sz="1100" dirty="0" err="1"/>
              <a:t>al</a:t>
            </a:r>
            <a:r>
              <a:rPr lang="lv-LV" sz="1100" dirty="0"/>
              <a:t>., 2001)</a:t>
            </a:r>
            <a:endParaRPr lang="en-US" sz="1100" dirty="0"/>
          </a:p>
          <a:p>
            <a:r>
              <a:rPr lang="lv-LV" sz="2200" dirty="0"/>
              <a:t>Pornogrāfija</a:t>
            </a:r>
            <a:r>
              <a:rPr lang="en-US" sz="2200" dirty="0"/>
              <a:t> </a:t>
            </a:r>
            <a:r>
              <a:rPr lang="lv-LV" sz="2200" dirty="0"/>
              <a:t>māca jauniešiem, ka viņiem </a:t>
            </a:r>
            <a:r>
              <a:rPr lang="lv-LV" sz="2200" b="1" dirty="0"/>
              <a:t>nav vajadzīga partneres piekrišana </a:t>
            </a:r>
            <a:r>
              <a:rPr lang="lv-LV" sz="2200" dirty="0"/>
              <a:t>pirms seksuālo attiecību uzsākšanas </a:t>
            </a:r>
            <a:r>
              <a:rPr lang="lv-LV" sz="1100" dirty="0"/>
              <a:t>(</a:t>
            </a:r>
            <a:r>
              <a:rPr lang="lv-LV" sz="1100" dirty="0" err="1"/>
              <a:t>McKibbin</a:t>
            </a:r>
            <a:r>
              <a:rPr lang="lv-LV" sz="1100" dirty="0"/>
              <a:t>, </a:t>
            </a:r>
            <a:r>
              <a:rPr lang="lv-LV" sz="1100" dirty="0" err="1"/>
              <a:t>Humphreys</a:t>
            </a:r>
            <a:r>
              <a:rPr lang="lv-LV" sz="1100" dirty="0"/>
              <a:t> &amp; Hamilton, 2017). </a:t>
            </a:r>
            <a:endParaRPr lang="en-US" dirty="0"/>
          </a:p>
          <a:p>
            <a:r>
              <a:rPr lang="lv-LV" sz="2200" dirty="0"/>
              <a:t>Jo jaunāks bērns un biežāk ir pakļauts nepiemērotam saturam, jo smagākas sekas tas var radīt bērnam. Bērni un pusaudži ir daudz uzņēmīgāki, lai </a:t>
            </a:r>
            <a:r>
              <a:rPr lang="lv-LV" sz="2200" b="1" dirty="0"/>
              <a:t>veidotos atkarības </a:t>
            </a:r>
            <a:r>
              <a:rPr lang="lv-LV" sz="2200" dirty="0"/>
              <a:t>nekā pieaugušie (aktivitāte smadzeņu «baudas centrā» iepretī vēl pietiekami neattīstītām pieres daivām). </a:t>
            </a:r>
          </a:p>
        </p:txBody>
      </p:sp>
      <p:sp>
        <p:nvSpPr>
          <p:cNvPr id="4" name="Date Placeholder 3">
            <a:extLst>
              <a:ext uri="{FF2B5EF4-FFF2-40B4-BE49-F238E27FC236}">
                <a16:creationId xmlns:a16="http://schemas.microsoft.com/office/drawing/2014/main" id="{9234C3E1-2B13-2934-7AB1-DCC37A14854B}"/>
              </a:ext>
            </a:extLst>
          </p:cNvPr>
          <p:cNvSpPr>
            <a:spLocks noGrp="1"/>
          </p:cNvSpPr>
          <p:nvPr>
            <p:ph type="dt" sz="half" idx="10"/>
          </p:nvPr>
        </p:nvSpPr>
        <p:spPr/>
        <p:txBody>
          <a:bodyPr/>
          <a:lstStyle/>
          <a:p>
            <a:r>
              <a:rPr lang="en-US"/>
              <a:t>01.03.2022</a:t>
            </a:r>
            <a:endParaRPr lang="is-IS"/>
          </a:p>
        </p:txBody>
      </p:sp>
      <p:sp>
        <p:nvSpPr>
          <p:cNvPr id="5" name="Footer Placeholder 4">
            <a:extLst>
              <a:ext uri="{FF2B5EF4-FFF2-40B4-BE49-F238E27FC236}">
                <a16:creationId xmlns:a16="http://schemas.microsoft.com/office/drawing/2014/main" id="{2A61ADD9-7E8D-5EF3-BBEE-14833D983AEF}"/>
              </a:ext>
            </a:extLst>
          </p:cNvPr>
          <p:cNvSpPr>
            <a:spLocks noGrp="1"/>
          </p:cNvSpPr>
          <p:nvPr>
            <p:ph type="ftr" sz="quarter" idx="11"/>
          </p:nvPr>
        </p:nvSpPr>
        <p:spPr/>
        <p:txBody>
          <a:bodyPr/>
          <a:lstStyle/>
          <a:p>
            <a:r>
              <a:rPr lang="nb-NO" dirty="0"/>
              <a:t>www.centrsdardedze.lv       info@centrsdardedze.lv       tel.nr.: +371 29556680,    +371 67600685</a:t>
            </a:r>
            <a:endParaRPr lang="is-IS" dirty="0"/>
          </a:p>
        </p:txBody>
      </p:sp>
      <p:sp>
        <p:nvSpPr>
          <p:cNvPr id="6" name="Slide Number Placeholder 5">
            <a:extLst>
              <a:ext uri="{FF2B5EF4-FFF2-40B4-BE49-F238E27FC236}">
                <a16:creationId xmlns:a16="http://schemas.microsoft.com/office/drawing/2014/main" id="{BD181CAD-FCDD-C2C3-E036-302F32F51193}"/>
              </a:ext>
            </a:extLst>
          </p:cNvPr>
          <p:cNvSpPr>
            <a:spLocks noGrp="1"/>
          </p:cNvSpPr>
          <p:nvPr>
            <p:ph type="sldNum" sz="quarter" idx="12"/>
          </p:nvPr>
        </p:nvSpPr>
        <p:spPr/>
        <p:txBody>
          <a:bodyPr/>
          <a:lstStyle/>
          <a:p>
            <a:fld id="{81285211-9689-4807-B259-0ECA34EC9333}" type="slidenum">
              <a:rPr lang="is-IS" smtClean="0"/>
              <a:t>33</a:t>
            </a:fld>
            <a:endParaRPr lang="is-IS"/>
          </a:p>
        </p:txBody>
      </p:sp>
      <p:pic>
        <p:nvPicPr>
          <p:cNvPr id="7" name="Picture 6">
            <a:extLst>
              <a:ext uri="{FF2B5EF4-FFF2-40B4-BE49-F238E27FC236}">
                <a16:creationId xmlns:a16="http://schemas.microsoft.com/office/drawing/2014/main" id="{D5231B2D-1908-2F3F-00F4-1F78E6D11C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250165"/>
            <a:ext cx="2122099" cy="2122099"/>
          </a:xfrm>
          <a:prstGeom prst="rect">
            <a:avLst/>
          </a:prstGeom>
        </p:spPr>
      </p:pic>
    </p:spTree>
    <p:extLst>
      <p:ext uri="{BB962C8B-B14F-4D97-AF65-F5344CB8AC3E}">
        <p14:creationId xmlns:p14="http://schemas.microsoft.com/office/powerpoint/2010/main" val="332238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0449A-3F2D-C812-21DD-663694824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2E8A6A-702E-E790-A05C-A4448E27C2DF}"/>
              </a:ext>
            </a:extLst>
          </p:cNvPr>
          <p:cNvSpPr>
            <a:spLocks noGrp="1"/>
          </p:cNvSpPr>
          <p:nvPr>
            <p:ph type="ctrTitle"/>
          </p:nvPr>
        </p:nvSpPr>
        <p:spPr>
          <a:xfrm>
            <a:off x="1487488" y="521110"/>
            <a:ext cx="9866313" cy="442451"/>
          </a:xfrm>
        </p:spPr>
        <p:txBody>
          <a:bodyPr>
            <a:normAutofit fontScale="90000"/>
          </a:bodyPr>
          <a:lstStyle/>
          <a:p>
            <a:r>
              <a:rPr lang="lv-LV" dirty="0" err="1"/>
              <a:t>Porno</a:t>
            </a:r>
            <a:r>
              <a:rPr lang="en-US" dirty="0"/>
              <a:t>g</a:t>
            </a:r>
            <a:r>
              <a:rPr lang="lv-LV" dirty="0" err="1"/>
              <a:t>rāfijas</a:t>
            </a:r>
            <a:r>
              <a:rPr lang="lv-LV"/>
              <a:t> sekas</a:t>
            </a:r>
            <a:endParaRPr lang="en-US" dirty="0"/>
          </a:p>
        </p:txBody>
      </p:sp>
      <p:sp>
        <p:nvSpPr>
          <p:cNvPr id="3" name="Subtitle 2">
            <a:extLst>
              <a:ext uri="{FF2B5EF4-FFF2-40B4-BE49-F238E27FC236}">
                <a16:creationId xmlns:a16="http://schemas.microsoft.com/office/drawing/2014/main" id="{5AE93643-BE1F-C147-4111-65CDF1384472}"/>
              </a:ext>
            </a:extLst>
          </p:cNvPr>
          <p:cNvSpPr>
            <a:spLocks noGrp="1"/>
          </p:cNvSpPr>
          <p:nvPr>
            <p:ph type="subTitle" idx="1"/>
          </p:nvPr>
        </p:nvSpPr>
        <p:spPr>
          <a:xfrm>
            <a:off x="1487487" y="1563329"/>
            <a:ext cx="9866313" cy="4242159"/>
          </a:xfrm>
        </p:spPr>
        <p:txBody>
          <a:bodyPr>
            <a:normAutofit/>
          </a:bodyPr>
          <a:lstStyle/>
          <a:p>
            <a:pPr lvl="0">
              <a:lnSpc>
                <a:spcPct val="115000"/>
              </a:lnSpc>
              <a:spcAft>
                <a:spcPts val="800"/>
              </a:spcAft>
              <a:tabLst>
                <a:tab pos="457200" algn="l"/>
              </a:tabLst>
            </a:pPr>
            <a:r>
              <a:rPr lang="lv-LV" b="1" kern="100" dirty="0">
                <a:effectLst/>
                <a:latin typeface="Poppins Light" panose="00000400000000000000" pitchFamily="2" charset="-70"/>
                <a:ea typeface="Aptos" panose="020B0004020202020204" pitchFamily="34" charset="0"/>
                <a:cs typeface="Poppins Light" panose="00000400000000000000" pitchFamily="2" charset="-70"/>
              </a:rPr>
              <a:t>1.</a:t>
            </a:r>
            <a:r>
              <a:rPr lang="en-US" b="1" kern="100" dirty="0" err="1">
                <a:effectLst/>
                <a:latin typeface="Poppins Light" panose="00000400000000000000" pitchFamily="2" charset="-70"/>
                <a:ea typeface="Aptos" panose="020B0004020202020204" pitchFamily="34" charset="0"/>
                <a:cs typeface="Poppins Light" panose="00000400000000000000" pitchFamily="2" charset="-70"/>
              </a:rPr>
              <a:t>Neiroloģiskās</a:t>
            </a:r>
            <a:r>
              <a:rPr lang="en-US" b="1" kern="100" dirty="0">
                <a:effectLst/>
                <a:latin typeface="Poppins Light" panose="00000400000000000000" pitchFamily="2" charset="-70"/>
                <a:ea typeface="Aptos" panose="020B0004020202020204" pitchFamily="34" charset="0"/>
                <a:cs typeface="Poppins Light" panose="00000400000000000000" pitchFamily="2" charset="-70"/>
              </a:rPr>
              <a:t> </a:t>
            </a:r>
            <a:r>
              <a:rPr lang="en-US" b="1" kern="100" dirty="0" err="1">
                <a:effectLst/>
                <a:latin typeface="Poppins Light" panose="00000400000000000000" pitchFamily="2" charset="-70"/>
                <a:ea typeface="Aptos" panose="020B0004020202020204" pitchFamily="34" charset="0"/>
                <a:cs typeface="Poppins Light" panose="00000400000000000000" pitchFamily="2" charset="-70"/>
              </a:rPr>
              <a:t>izmaiņas</a:t>
            </a:r>
            <a:endParaRPr lang="lv-LV" b="1" kern="100" dirty="0">
              <a:latin typeface="Poppins Light" panose="00000400000000000000" pitchFamily="2" charset="-70"/>
              <a:ea typeface="Aptos" panose="020B0004020202020204" pitchFamily="34" charset="0"/>
              <a:cs typeface="Poppins Light" panose="00000400000000000000" pitchFamily="2" charset="-70"/>
            </a:endParaRPr>
          </a:p>
          <a:p>
            <a:pPr lvl="0">
              <a:lnSpc>
                <a:spcPct val="115000"/>
              </a:lnSpc>
              <a:spcAft>
                <a:spcPts val="800"/>
              </a:spcAft>
              <a:tabLst>
                <a:tab pos="457200" algn="l"/>
              </a:tabLst>
            </a:pPr>
            <a:r>
              <a:rPr lang="lv-LV" b="1" kern="100" dirty="0">
                <a:effectLst/>
                <a:latin typeface="Poppins Light" panose="00000400000000000000" pitchFamily="2" charset="-70"/>
                <a:ea typeface="Aptos" panose="020B0004020202020204" pitchFamily="34" charset="0"/>
                <a:cs typeface="Poppins Light" panose="00000400000000000000" pitchFamily="2" charset="-70"/>
              </a:rPr>
              <a:t>2.Deformēta</a:t>
            </a:r>
            <a:r>
              <a:rPr lang="en-US" b="1" kern="100" dirty="0">
                <a:effectLst/>
                <a:latin typeface="Poppins Light" panose="00000400000000000000" pitchFamily="2" charset="-70"/>
                <a:ea typeface="Aptos" panose="020B0004020202020204" pitchFamily="34" charset="0"/>
                <a:cs typeface="Poppins Light" panose="00000400000000000000" pitchFamily="2" charset="-70"/>
              </a:rPr>
              <a:t> </a:t>
            </a:r>
            <a:r>
              <a:rPr lang="en-US" b="1" kern="100" dirty="0" err="1">
                <a:latin typeface="Poppins Light" panose="00000400000000000000" pitchFamily="2" charset="-70"/>
                <a:ea typeface="Aptos" panose="020B0004020202020204" pitchFamily="34" charset="0"/>
                <a:cs typeface="Poppins Light" panose="00000400000000000000" pitchFamily="2" charset="-70"/>
              </a:rPr>
              <a:t>izpratn</a:t>
            </a:r>
            <a:r>
              <a:rPr lang="lv-LV" b="1" kern="100" dirty="0">
                <a:latin typeface="Poppins Light" panose="00000400000000000000" pitchFamily="2" charset="-70"/>
                <a:ea typeface="Aptos" panose="020B0004020202020204" pitchFamily="34" charset="0"/>
                <a:cs typeface="Poppins Light" panose="00000400000000000000" pitchFamily="2" charset="-70"/>
              </a:rPr>
              <a:t>e par </a:t>
            </a:r>
            <a:r>
              <a:rPr lang="en-US" b="1" kern="100" dirty="0" err="1">
                <a:effectLst/>
                <a:latin typeface="Poppins Light" panose="00000400000000000000" pitchFamily="2" charset="-70"/>
                <a:ea typeface="Aptos" panose="020B0004020202020204" pitchFamily="34" charset="0"/>
                <a:cs typeface="Poppins Light" panose="00000400000000000000" pitchFamily="2" charset="-70"/>
              </a:rPr>
              <a:t>attiecīb</a:t>
            </a:r>
            <a:r>
              <a:rPr lang="lv-LV" b="1" kern="100" dirty="0" err="1">
                <a:effectLst/>
                <a:latin typeface="Poppins Light" panose="00000400000000000000" pitchFamily="2" charset="-70"/>
                <a:ea typeface="Aptos" panose="020B0004020202020204" pitchFamily="34" charset="0"/>
                <a:cs typeface="Poppins Light" panose="00000400000000000000" pitchFamily="2" charset="-70"/>
              </a:rPr>
              <a:t>ām</a:t>
            </a:r>
            <a:r>
              <a:rPr lang="en-US" b="1" kern="100" dirty="0">
                <a:effectLst/>
                <a:latin typeface="Poppins Light" panose="00000400000000000000" pitchFamily="2" charset="-70"/>
                <a:ea typeface="Aptos" panose="020B0004020202020204" pitchFamily="34" charset="0"/>
                <a:cs typeface="Poppins Light" panose="00000400000000000000" pitchFamily="2" charset="-70"/>
              </a:rPr>
              <a:t> </a:t>
            </a:r>
            <a:endParaRPr lang="lv-LV" b="1" kern="100" dirty="0">
              <a:effectLst/>
              <a:latin typeface="Poppins Light" panose="00000400000000000000" pitchFamily="2" charset="-70"/>
              <a:ea typeface="Aptos" panose="020B0004020202020204" pitchFamily="34" charset="0"/>
              <a:cs typeface="Poppins Light" panose="00000400000000000000" pitchFamily="2" charset="-70"/>
            </a:endParaRPr>
          </a:p>
          <a:p>
            <a:pPr lvl="0">
              <a:lnSpc>
                <a:spcPct val="115000"/>
              </a:lnSpc>
              <a:spcAft>
                <a:spcPts val="800"/>
              </a:spcAft>
              <a:tabLst>
                <a:tab pos="457200" algn="l"/>
              </a:tabLst>
            </a:pPr>
            <a:r>
              <a:rPr lang="lv-LV" b="1" kern="100" dirty="0">
                <a:effectLst/>
                <a:latin typeface="Poppins Light" panose="00000400000000000000" pitchFamily="2" charset="-70"/>
                <a:ea typeface="Aptos" panose="020B0004020202020204" pitchFamily="34" charset="0"/>
                <a:cs typeface="Poppins Light" panose="00000400000000000000" pitchFamily="2" charset="-70"/>
              </a:rPr>
              <a:t>3.</a:t>
            </a:r>
            <a:r>
              <a:rPr lang="en-US" b="1" kern="100" dirty="0" err="1">
                <a:effectLst/>
                <a:latin typeface="Poppins Light" panose="00000400000000000000" pitchFamily="2" charset="-70"/>
                <a:ea typeface="Aptos" panose="020B0004020202020204" pitchFamily="34" charset="0"/>
                <a:cs typeface="Poppins Light" panose="00000400000000000000" pitchFamily="2" charset="-70"/>
              </a:rPr>
              <a:t>Trauksme</a:t>
            </a:r>
            <a:r>
              <a:rPr lang="en-US" b="1" kern="100" dirty="0">
                <a:effectLst/>
                <a:latin typeface="Poppins Light" panose="00000400000000000000" pitchFamily="2" charset="-70"/>
                <a:ea typeface="Aptos" panose="020B0004020202020204" pitchFamily="34" charset="0"/>
                <a:cs typeface="Poppins Light" panose="00000400000000000000" pitchFamily="2" charset="-70"/>
              </a:rPr>
              <a:t> un </a:t>
            </a:r>
            <a:r>
              <a:rPr lang="en-US" b="1" kern="100" dirty="0" err="1">
                <a:effectLst/>
                <a:latin typeface="Poppins Light" panose="00000400000000000000" pitchFamily="2" charset="-70"/>
                <a:ea typeface="Aptos" panose="020B0004020202020204" pitchFamily="34" charset="0"/>
                <a:cs typeface="Poppins Light" panose="00000400000000000000" pitchFamily="2" charset="-70"/>
              </a:rPr>
              <a:t>depresija</a:t>
            </a:r>
            <a:endParaRPr lang="lv-LV" b="1" kern="100" dirty="0">
              <a:effectLst/>
              <a:latin typeface="Poppins Light" panose="00000400000000000000" pitchFamily="2" charset="-70"/>
              <a:ea typeface="Aptos" panose="020B0004020202020204" pitchFamily="34" charset="0"/>
              <a:cs typeface="Poppins Light" panose="00000400000000000000" pitchFamily="2" charset="-70"/>
            </a:endParaRPr>
          </a:p>
          <a:p>
            <a:pPr lvl="0">
              <a:lnSpc>
                <a:spcPct val="115000"/>
              </a:lnSpc>
              <a:spcAft>
                <a:spcPts val="800"/>
              </a:spcAft>
              <a:tabLst>
                <a:tab pos="457200" algn="l"/>
              </a:tabLst>
            </a:pPr>
            <a:r>
              <a:rPr lang="lv-LV" b="1" kern="100" dirty="0">
                <a:effectLst/>
                <a:latin typeface="Poppins Light" panose="00000400000000000000" pitchFamily="2" charset="-70"/>
                <a:ea typeface="Aptos" panose="020B0004020202020204" pitchFamily="34" charset="0"/>
                <a:cs typeface="Poppins Light" panose="00000400000000000000" pitchFamily="2" charset="-70"/>
              </a:rPr>
              <a:t>4.</a:t>
            </a:r>
            <a:r>
              <a:rPr lang="en-US" b="1" kern="100" dirty="0" err="1">
                <a:effectLst/>
                <a:latin typeface="Poppins Light" panose="00000400000000000000" pitchFamily="2" charset="-70"/>
                <a:ea typeface="Aptos" panose="020B0004020202020204" pitchFamily="34" charset="0"/>
                <a:cs typeface="Poppins Light" panose="00000400000000000000" pitchFamily="2" charset="-70"/>
              </a:rPr>
              <a:t>Pārmērīga</a:t>
            </a:r>
            <a:r>
              <a:rPr lang="en-US" b="1" kern="100" dirty="0">
                <a:effectLst/>
                <a:latin typeface="Poppins Light" panose="00000400000000000000" pitchFamily="2" charset="-70"/>
                <a:ea typeface="Aptos" panose="020B0004020202020204" pitchFamily="34" charset="0"/>
                <a:cs typeface="Poppins Light" panose="00000400000000000000" pitchFamily="2" charset="-70"/>
              </a:rPr>
              <a:t> </a:t>
            </a:r>
            <a:r>
              <a:rPr lang="en-US" b="1" kern="100" dirty="0" err="1">
                <a:effectLst/>
                <a:latin typeface="Poppins Light" panose="00000400000000000000" pitchFamily="2" charset="-70"/>
                <a:ea typeface="Aptos" panose="020B0004020202020204" pitchFamily="34" charset="0"/>
                <a:cs typeface="Poppins Light" panose="00000400000000000000" pitchFamily="2" charset="-70"/>
              </a:rPr>
              <a:t>seksuāl</a:t>
            </a:r>
            <a:r>
              <a:rPr lang="lv-LV" b="1" kern="100" dirty="0">
                <a:effectLst/>
                <a:latin typeface="Poppins Light" panose="00000400000000000000" pitchFamily="2" charset="-70"/>
                <a:ea typeface="Aptos" panose="020B0004020202020204" pitchFamily="34" charset="0"/>
                <a:cs typeface="Poppins Light" panose="00000400000000000000" pitchFamily="2" charset="-70"/>
              </a:rPr>
              <a:t>a</a:t>
            </a:r>
            <a:r>
              <a:rPr lang="en-US" b="1" kern="100" dirty="0">
                <a:effectLst/>
                <a:latin typeface="Poppins Light" panose="00000400000000000000" pitchFamily="2" charset="-70"/>
                <a:ea typeface="Aptos" panose="020B0004020202020204" pitchFamily="34" charset="0"/>
                <a:cs typeface="Poppins Light" panose="00000400000000000000" pitchFamily="2" charset="-70"/>
              </a:rPr>
              <a:t> </a:t>
            </a:r>
            <a:r>
              <a:rPr lang="en-US" b="1" kern="100" dirty="0" err="1">
                <a:effectLst/>
                <a:latin typeface="Poppins Light" panose="00000400000000000000" pitchFamily="2" charset="-70"/>
                <a:ea typeface="Aptos" panose="020B0004020202020204" pitchFamily="34" charset="0"/>
                <a:cs typeface="Poppins Light" panose="00000400000000000000" pitchFamily="2" charset="-70"/>
              </a:rPr>
              <a:t>stimulācija</a:t>
            </a:r>
            <a:endParaRPr lang="lv-LV" b="1" kern="100" dirty="0">
              <a:effectLst/>
              <a:latin typeface="Poppins Light" panose="00000400000000000000" pitchFamily="2" charset="-70"/>
              <a:ea typeface="Aptos" panose="020B0004020202020204" pitchFamily="34" charset="0"/>
              <a:cs typeface="Poppins Light" panose="00000400000000000000" pitchFamily="2" charset="-70"/>
            </a:endParaRPr>
          </a:p>
          <a:p>
            <a:pPr lvl="0">
              <a:lnSpc>
                <a:spcPct val="115000"/>
              </a:lnSpc>
              <a:spcAft>
                <a:spcPts val="800"/>
              </a:spcAft>
              <a:tabLst>
                <a:tab pos="457200" algn="l"/>
              </a:tabLst>
            </a:pPr>
            <a:r>
              <a:rPr lang="lv-LV" b="1" kern="100" dirty="0">
                <a:effectLst/>
                <a:latin typeface="Poppins Light" panose="00000400000000000000" pitchFamily="2" charset="-70"/>
                <a:ea typeface="Aptos" panose="020B0004020202020204" pitchFamily="34" charset="0"/>
                <a:cs typeface="Poppins Light" panose="00000400000000000000" pitchFamily="2" charset="-70"/>
              </a:rPr>
              <a:t>5.</a:t>
            </a:r>
            <a:r>
              <a:rPr lang="en-US" b="1" kern="100" dirty="0" err="1">
                <a:effectLst/>
                <a:latin typeface="Poppins Light" panose="00000400000000000000" pitchFamily="2" charset="-70"/>
                <a:ea typeface="Aptos" panose="020B0004020202020204" pitchFamily="34" charset="0"/>
                <a:cs typeface="Poppins Light" panose="00000400000000000000" pitchFamily="2" charset="-70"/>
              </a:rPr>
              <a:t>Atkarības</a:t>
            </a:r>
            <a:r>
              <a:rPr lang="en-US" b="1" kern="100" dirty="0">
                <a:effectLst/>
                <a:latin typeface="Poppins Light" panose="00000400000000000000" pitchFamily="2" charset="-70"/>
                <a:ea typeface="Aptos" panose="020B0004020202020204" pitchFamily="34" charset="0"/>
                <a:cs typeface="Poppins Light" panose="00000400000000000000" pitchFamily="2" charset="-70"/>
              </a:rPr>
              <a:t> risks</a:t>
            </a:r>
            <a:endParaRPr lang="en-US" dirty="0">
              <a:latin typeface="Poppins Light" panose="00000400000000000000" pitchFamily="2" charset="-70"/>
              <a:cs typeface="Poppins Light" panose="00000400000000000000" pitchFamily="2" charset="-70"/>
            </a:endParaRPr>
          </a:p>
          <a:p>
            <a:pPr lvl="0">
              <a:lnSpc>
                <a:spcPct val="115000"/>
              </a:lnSpc>
              <a:spcAft>
                <a:spcPts val="800"/>
              </a:spcAft>
              <a:tabLst>
                <a:tab pos="457200" algn="l"/>
              </a:tabLst>
            </a:pPr>
            <a:endParaRPr lang="en-US" dirty="0">
              <a:latin typeface="Poppins Light" panose="00000400000000000000" pitchFamily="2" charset="-70"/>
              <a:cs typeface="Poppins Light" panose="00000400000000000000" pitchFamily="2" charset="-70"/>
            </a:endParaRPr>
          </a:p>
        </p:txBody>
      </p:sp>
      <p:sp>
        <p:nvSpPr>
          <p:cNvPr id="4" name="Date Placeholder 3">
            <a:extLst>
              <a:ext uri="{FF2B5EF4-FFF2-40B4-BE49-F238E27FC236}">
                <a16:creationId xmlns:a16="http://schemas.microsoft.com/office/drawing/2014/main" id="{DD9C9C96-3D57-802A-47CE-86C58321E50B}"/>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E3104DE2-3597-7CE0-8E8B-4218814F1150}"/>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2EE4864C-AD24-2CB0-5B8E-6411498E9F33}"/>
              </a:ext>
            </a:extLst>
          </p:cNvPr>
          <p:cNvSpPr>
            <a:spLocks noGrp="1"/>
          </p:cNvSpPr>
          <p:nvPr>
            <p:ph type="sldNum" sz="quarter" idx="12"/>
          </p:nvPr>
        </p:nvSpPr>
        <p:spPr/>
        <p:txBody>
          <a:bodyPr/>
          <a:lstStyle/>
          <a:p>
            <a:fld id="{D572A262-C357-4E65-B12F-80D120AC05A9}" type="slidenum">
              <a:rPr lang="en-US" smtClean="0"/>
              <a:t>34</a:t>
            </a:fld>
            <a:endParaRPr lang="en-US"/>
          </a:p>
        </p:txBody>
      </p:sp>
    </p:spTree>
    <p:extLst>
      <p:ext uri="{BB962C8B-B14F-4D97-AF65-F5344CB8AC3E}">
        <p14:creationId xmlns:p14="http://schemas.microsoft.com/office/powerpoint/2010/main" val="89351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E9299-E560-D174-8C12-92AFA429C194}"/>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882C0C74-108B-0A37-1206-B1531091F371}"/>
              </a:ext>
            </a:extLst>
          </p:cNvPr>
          <p:cNvSpPr>
            <a:spLocks noGrp="1"/>
          </p:cNvSpPr>
          <p:nvPr>
            <p:ph type="title"/>
          </p:nvPr>
        </p:nvSpPr>
        <p:spPr>
          <a:xfrm>
            <a:off x="1485900" y="1274556"/>
            <a:ext cx="10113623" cy="2372770"/>
          </a:xfrm>
        </p:spPr>
        <p:txBody>
          <a:bodyPr>
            <a:normAutofit/>
          </a:bodyPr>
          <a:lstStyle/>
          <a:p>
            <a:pPr algn="ctr"/>
            <a:r>
              <a:rPr lang="lv-LV" sz="4000" dirty="0" err="1"/>
              <a:t>Mobings</a:t>
            </a:r>
            <a:r>
              <a:rPr lang="lv-LV" sz="4000" dirty="0"/>
              <a:t> / </a:t>
            </a:r>
            <a:r>
              <a:rPr lang="lv-LV" sz="4000" dirty="0" err="1"/>
              <a:t>bulings</a:t>
            </a:r>
            <a:r>
              <a:rPr lang="lv-LV" sz="4000" dirty="0"/>
              <a:t> / ņirgāšanās</a:t>
            </a:r>
            <a:endParaRPr lang="en-US" sz="4000" dirty="0"/>
          </a:p>
        </p:txBody>
      </p:sp>
      <p:sp>
        <p:nvSpPr>
          <p:cNvPr id="3" name="Datuma vietturis 2">
            <a:extLst>
              <a:ext uri="{FF2B5EF4-FFF2-40B4-BE49-F238E27FC236}">
                <a16:creationId xmlns:a16="http://schemas.microsoft.com/office/drawing/2014/main" id="{4ED01851-78E6-DD12-0EB4-DA2196DCCC78}"/>
              </a:ext>
            </a:extLst>
          </p:cNvPr>
          <p:cNvSpPr>
            <a:spLocks noGrp="1"/>
          </p:cNvSpPr>
          <p:nvPr>
            <p:ph type="dt" sz="half" idx="10"/>
          </p:nvPr>
        </p:nvSpPr>
        <p:spPr/>
        <p:txBody>
          <a:bodyPr/>
          <a:lstStyle/>
          <a:p>
            <a:fld id="{951181AD-2C65-40FC-B153-1429A62D9E0C}" type="datetime1">
              <a:rPr lang="en-US" smtClean="0"/>
              <a:t>9/15/2025</a:t>
            </a:fld>
            <a:endParaRPr lang="en-US"/>
          </a:p>
        </p:txBody>
      </p:sp>
      <p:sp>
        <p:nvSpPr>
          <p:cNvPr id="4" name="Kājenes vietturis 3">
            <a:extLst>
              <a:ext uri="{FF2B5EF4-FFF2-40B4-BE49-F238E27FC236}">
                <a16:creationId xmlns:a16="http://schemas.microsoft.com/office/drawing/2014/main" id="{D9355440-1459-08A6-C51B-C4F2701C3512}"/>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5" name="Slaida numura vietturis 4">
            <a:extLst>
              <a:ext uri="{FF2B5EF4-FFF2-40B4-BE49-F238E27FC236}">
                <a16:creationId xmlns:a16="http://schemas.microsoft.com/office/drawing/2014/main" id="{40EBD068-A259-D7C9-212F-D45F88C30EC3}"/>
              </a:ext>
            </a:extLst>
          </p:cNvPr>
          <p:cNvSpPr>
            <a:spLocks noGrp="1"/>
          </p:cNvSpPr>
          <p:nvPr>
            <p:ph type="sldNum" sz="quarter" idx="12"/>
          </p:nvPr>
        </p:nvSpPr>
        <p:spPr/>
        <p:txBody>
          <a:bodyPr/>
          <a:lstStyle/>
          <a:p>
            <a:fld id="{D572A262-C357-4E65-B12F-80D120AC05A9}" type="slidenum">
              <a:rPr lang="en-US" smtClean="0"/>
              <a:t>35</a:t>
            </a:fld>
            <a:endParaRPr lang="en-US"/>
          </a:p>
        </p:txBody>
      </p:sp>
    </p:spTree>
    <p:extLst>
      <p:ext uri="{BB962C8B-B14F-4D97-AF65-F5344CB8AC3E}">
        <p14:creationId xmlns:p14="http://schemas.microsoft.com/office/powerpoint/2010/main" val="1246816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49B3E-B1DD-5EE0-C1AC-C34346CA958D}"/>
              </a:ext>
            </a:extLst>
          </p:cNvPr>
          <p:cNvSpPr>
            <a:spLocks noGrp="1"/>
          </p:cNvSpPr>
          <p:nvPr>
            <p:ph type="title"/>
          </p:nvPr>
        </p:nvSpPr>
        <p:spPr>
          <a:xfrm>
            <a:off x="1808051" y="372986"/>
            <a:ext cx="9866312" cy="911596"/>
          </a:xfrm>
        </p:spPr>
        <p:txBody>
          <a:bodyPr>
            <a:normAutofit/>
          </a:bodyPr>
          <a:lstStyle/>
          <a:p>
            <a:r>
              <a:rPr lang="en-US" dirty="0"/>
              <a:t>KAS IR KAITĒJOŠA SEKSUĀLA UZVEDĪBA – KSU?</a:t>
            </a:r>
            <a:br>
              <a:rPr lang="en-US" dirty="0"/>
            </a:br>
            <a:r>
              <a:rPr lang="en-US" sz="1600" dirty="0">
                <a:solidFill>
                  <a:schemeClr val="accent1"/>
                </a:solidFill>
              </a:rPr>
              <a:t>(</a:t>
            </a:r>
            <a:r>
              <a:rPr lang="en-US" sz="1600" dirty="0" err="1">
                <a:solidFill>
                  <a:schemeClr val="accent1"/>
                </a:solidFill>
              </a:rPr>
              <a:t>angļu</a:t>
            </a:r>
            <a:r>
              <a:rPr lang="en-US" sz="1600" dirty="0">
                <a:solidFill>
                  <a:schemeClr val="accent1"/>
                </a:solidFill>
              </a:rPr>
              <a:t> val. Harmful sexual behavioral – HSB) </a:t>
            </a:r>
            <a:endParaRPr lang="aa-ET" dirty="0">
              <a:solidFill>
                <a:schemeClr val="accent1"/>
              </a:solidFill>
            </a:endParaRPr>
          </a:p>
        </p:txBody>
      </p:sp>
      <p:sp>
        <p:nvSpPr>
          <p:cNvPr id="3" name="Date Placeholder 2">
            <a:extLst>
              <a:ext uri="{FF2B5EF4-FFF2-40B4-BE49-F238E27FC236}">
                <a16:creationId xmlns:a16="http://schemas.microsoft.com/office/drawing/2014/main" id="{D95EE474-65AA-4328-2263-967E61D3ADDC}"/>
              </a:ext>
            </a:extLst>
          </p:cNvPr>
          <p:cNvSpPr>
            <a:spLocks noGrp="1"/>
          </p:cNvSpPr>
          <p:nvPr>
            <p:ph type="dt" sz="half" idx="10"/>
          </p:nvPr>
        </p:nvSpPr>
        <p:spPr/>
        <p:txBody>
          <a:bodyPr/>
          <a:lstStyle/>
          <a:p>
            <a:r>
              <a:rPr lang="en-US"/>
              <a:t>01.03.2022</a:t>
            </a:r>
            <a:endParaRPr lang="is-IS"/>
          </a:p>
        </p:txBody>
      </p:sp>
      <p:sp>
        <p:nvSpPr>
          <p:cNvPr id="4" name="Footer Placeholder 3">
            <a:extLst>
              <a:ext uri="{FF2B5EF4-FFF2-40B4-BE49-F238E27FC236}">
                <a16:creationId xmlns:a16="http://schemas.microsoft.com/office/drawing/2014/main" id="{D5BA221E-637B-1592-80E2-0D239844C346}"/>
              </a:ext>
            </a:extLst>
          </p:cNvPr>
          <p:cNvSpPr>
            <a:spLocks noGrp="1"/>
          </p:cNvSpPr>
          <p:nvPr>
            <p:ph type="ftr" sz="quarter" idx="11"/>
          </p:nvPr>
        </p:nvSpPr>
        <p:spPr/>
        <p:txBody>
          <a:bodyPr/>
          <a:lstStyle/>
          <a:p>
            <a:r>
              <a:rPr lang="nb-NO"/>
              <a:t>www.centrsdardedze.lv       info@centrsdardedze.lv       tel.nr.: +371 29556680,    +371 67600685</a:t>
            </a:r>
            <a:endParaRPr lang="is-IS"/>
          </a:p>
        </p:txBody>
      </p:sp>
      <p:sp>
        <p:nvSpPr>
          <p:cNvPr id="5" name="Slide Number Placeholder 4">
            <a:extLst>
              <a:ext uri="{FF2B5EF4-FFF2-40B4-BE49-F238E27FC236}">
                <a16:creationId xmlns:a16="http://schemas.microsoft.com/office/drawing/2014/main" id="{DC9F70E4-D507-C362-7006-EE0A46658FDB}"/>
              </a:ext>
            </a:extLst>
          </p:cNvPr>
          <p:cNvSpPr>
            <a:spLocks noGrp="1"/>
          </p:cNvSpPr>
          <p:nvPr>
            <p:ph type="sldNum" sz="quarter" idx="12"/>
          </p:nvPr>
        </p:nvSpPr>
        <p:spPr/>
        <p:txBody>
          <a:bodyPr/>
          <a:lstStyle/>
          <a:p>
            <a:fld id="{81285211-9689-4807-B259-0ECA34EC9333}" type="slidenum">
              <a:rPr lang="is-IS" smtClean="0"/>
              <a:t>36</a:t>
            </a:fld>
            <a:endParaRPr lang="is-IS"/>
          </a:p>
        </p:txBody>
      </p:sp>
      <p:sp>
        <p:nvSpPr>
          <p:cNvPr id="7" name="TextBox 6">
            <a:extLst>
              <a:ext uri="{FF2B5EF4-FFF2-40B4-BE49-F238E27FC236}">
                <a16:creationId xmlns:a16="http://schemas.microsoft.com/office/drawing/2014/main" id="{9C3C79C4-7F6C-97CD-2E98-3D882E772631}"/>
              </a:ext>
            </a:extLst>
          </p:cNvPr>
          <p:cNvSpPr txBox="1"/>
          <p:nvPr/>
        </p:nvSpPr>
        <p:spPr>
          <a:xfrm>
            <a:off x="754116" y="2938488"/>
            <a:ext cx="10397359" cy="276999"/>
          </a:xfrm>
          <a:prstGeom prst="rect">
            <a:avLst/>
          </a:prstGeom>
          <a:noFill/>
        </p:spPr>
        <p:txBody>
          <a:bodyPr wrap="square">
            <a:spAutoFit/>
          </a:bodyPr>
          <a:lstStyle/>
          <a:p>
            <a:pPr marL="0" indent="0" algn="just">
              <a:buNone/>
            </a:pPr>
            <a:r>
              <a:rPr lang="en-GB" altLang="en-US" sz="1200" dirty="0"/>
              <a:t>)</a:t>
            </a:r>
            <a:endParaRPr lang="en-US" altLang="en-US" sz="1200" dirty="0"/>
          </a:p>
        </p:txBody>
      </p:sp>
      <p:sp>
        <p:nvSpPr>
          <p:cNvPr id="8" name="Rectangle 7">
            <a:extLst>
              <a:ext uri="{FF2B5EF4-FFF2-40B4-BE49-F238E27FC236}">
                <a16:creationId xmlns:a16="http://schemas.microsoft.com/office/drawing/2014/main" id="{EB7501F0-96C6-DF64-FCB9-08720DEAC10C}"/>
              </a:ext>
            </a:extLst>
          </p:cNvPr>
          <p:cNvSpPr/>
          <p:nvPr/>
        </p:nvSpPr>
        <p:spPr>
          <a:xfrm>
            <a:off x="754116" y="1336340"/>
            <a:ext cx="10920248" cy="1999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buNone/>
            </a:pPr>
            <a:r>
              <a:rPr lang="lv-LV" altLang="en-US" sz="2400" dirty="0"/>
              <a:t>Viens vai vairāki bērni</a:t>
            </a:r>
            <a:r>
              <a:rPr lang="en-US" altLang="en-US" sz="2400" dirty="0"/>
              <a:t>, </a:t>
            </a:r>
            <a:r>
              <a:rPr lang="en-US" altLang="en-US" sz="2400" dirty="0" err="1"/>
              <a:t>kuri</a:t>
            </a:r>
            <a:r>
              <a:rPr lang="en-US" altLang="en-US" sz="2400" dirty="0"/>
              <a:t> </a:t>
            </a:r>
            <a:r>
              <a:rPr lang="en-US" altLang="en-US" sz="2400" dirty="0" err="1"/>
              <a:t>ir</a:t>
            </a:r>
            <a:r>
              <a:rPr lang="en-US" altLang="en-US" sz="2400" dirty="0"/>
              <a:t> </a:t>
            </a:r>
            <a:r>
              <a:rPr lang="en-US" altLang="en-US" sz="2400" dirty="0" err="1"/>
              <a:t>jaunāki</a:t>
            </a:r>
            <a:r>
              <a:rPr lang="en-US" altLang="en-US" sz="2400" dirty="0"/>
              <a:t> par 18 </a:t>
            </a:r>
            <a:r>
              <a:rPr lang="en-US" altLang="en-US" sz="2400" dirty="0" err="1"/>
              <a:t>gadiem</a:t>
            </a:r>
            <a:r>
              <a:rPr lang="en-US" altLang="en-US" sz="2400" dirty="0"/>
              <a:t>,</a:t>
            </a:r>
            <a:r>
              <a:rPr lang="lv-LV" altLang="en-US" sz="2400" dirty="0"/>
              <a:t> </a:t>
            </a:r>
            <a:r>
              <a:rPr lang="lv-LV" altLang="en-US" sz="2400" b="1" dirty="0"/>
              <a:t>iesaistās seksuālās sarunās vai darbībās</a:t>
            </a:r>
            <a:r>
              <a:rPr lang="lv-LV" altLang="en-US" sz="2400" dirty="0"/>
              <a:t>, kas </a:t>
            </a:r>
            <a:r>
              <a:rPr lang="lv-LV" altLang="en-US" sz="2400" b="1" dirty="0"/>
              <a:t>nav atbilstošas viņu vecumam</a:t>
            </a:r>
            <a:r>
              <a:rPr lang="lv-LV" altLang="en-US" sz="2400" dirty="0"/>
              <a:t> vai attīstības stadijai.</a:t>
            </a:r>
            <a:r>
              <a:rPr lang="en-GB" altLang="en-US" sz="2400" dirty="0"/>
              <a:t> </a:t>
            </a:r>
            <a:r>
              <a:rPr lang="en-GB" altLang="en-US" sz="2400" dirty="0" err="1"/>
              <a:t>Uzvedība</a:t>
            </a:r>
            <a:r>
              <a:rPr lang="en-GB" altLang="en-US" sz="2400" dirty="0"/>
              <a:t> var </a:t>
            </a:r>
            <a:r>
              <a:rPr lang="en-GB" altLang="en-US" sz="2400" dirty="0" err="1"/>
              <a:t>būt</a:t>
            </a:r>
            <a:r>
              <a:rPr lang="en-GB" altLang="en-US" sz="2400" dirty="0"/>
              <a:t> </a:t>
            </a:r>
            <a:r>
              <a:rPr lang="en-GB" altLang="en-US" sz="2400" b="1" dirty="0" err="1"/>
              <a:t>kaitīga</a:t>
            </a:r>
            <a:r>
              <a:rPr lang="en-GB" altLang="en-US" sz="2400" b="1" dirty="0"/>
              <a:t> </a:t>
            </a:r>
            <a:r>
              <a:rPr lang="en-GB" altLang="en-US" sz="2400" b="1" dirty="0" err="1"/>
              <a:t>sev</a:t>
            </a:r>
            <a:r>
              <a:rPr lang="en-GB" altLang="en-US" sz="2400" b="1" dirty="0"/>
              <a:t> </a:t>
            </a:r>
            <a:r>
              <a:rPr lang="en-GB" altLang="en-US" sz="2400" dirty="0" err="1"/>
              <a:t>vai</a:t>
            </a:r>
            <a:r>
              <a:rPr lang="en-GB" altLang="en-US" sz="2400" dirty="0"/>
              <a:t> </a:t>
            </a:r>
            <a:r>
              <a:rPr lang="en-GB" altLang="en-US" sz="2400" dirty="0" err="1"/>
              <a:t>citiem</a:t>
            </a:r>
            <a:r>
              <a:rPr lang="en-GB" altLang="en-US" sz="2400" dirty="0"/>
              <a:t>, </a:t>
            </a:r>
            <a:r>
              <a:rPr lang="en-GB" altLang="en-US" sz="2400" dirty="0" err="1"/>
              <a:t>kā</a:t>
            </a:r>
            <a:r>
              <a:rPr lang="en-GB" altLang="en-US" sz="2400" dirty="0"/>
              <a:t> </a:t>
            </a:r>
            <a:r>
              <a:rPr lang="en-GB" altLang="en-US" sz="2400" dirty="0" err="1"/>
              <a:t>arī</a:t>
            </a:r>
            <a:r>
              <a:rPr lang="en-GB" altLang="en-US" sz="2400" dirty="0"/>
              <a:t> </a:t>
            </a:r>
            <a:r>
              <a:rPr lang="en-GB" altLang="en-US" sz="2400" b="1" dirty="0" err="1"/>
              <a:t>ļaunprātīga</a:t>
            </a:r>
            <a:r>
              <a:rPr lang="en-GB" altLang="en-US" sz="2400" b="1" dirty="0"/>
              <a:t> </a:t>
            </a:r>
            <a:r>
              <a:rPr lang="en-GB" altLang="en-US" sz="2400" b="1" dirty="0" err="1"/>
              <a:t>pret</a:t>
            </a:r>
            <a:r>
              <a:rPr lang="en-GB" altLang="en-US" sz="2400" b="1" dirty="0"/>
              <a:t> </a:t>
            </a:r>
            <a:r>
              <a:rPr lang="en-GB" altLang="en-US" sz="2400" b="1" dirty="0" err="1"/>
              <a:t>citu</a:t>
            </a:r>
            <a:r>
              <a:rPr lang="en-GB" altLang="en-US" sz="2400" dirty="0"/>
              <a:t> </a:t>
            </a:r>
            <a:r>
              <a:rPr lang="en-GB" altLang="en-US" sz="2400" dirty="0" err="1"/>
              <a:t>bērnu</a:t>
            </a:r>
            <a:r>
              <a:rPr lang="en-GB" altLang="en-US" sz="2400" dirty="0"/>
              <a:t>, </a:t>
            </a:r>
            <a:r>
              <a:rPr lang="en-GB" altLang="en-US" sz="2400" dirty="0" err="1"/>
              <a:t>jaunieti</a:t>
            </a:r>
            <a:r>
              <a:rPr lang="en-GB" altLang="en-US" sz="2400" dirty="0"/>
              <a:t> </a:t>
            </a:r>
            <a:r>
              <a:rPr lang="en-GB" altLang="en-US" sz="2400" dirty="0" err="1"/>
              <a:t>vai</a:t>
            </a:r>
            <a:r>
              <a:rPr lang="en-GB" altLang="en-US" sz="2400" dirty="0"/>
              <a:t> </a:t>
            </a:r>
            <a:r>
              <a:rPr lang="en-GB" altLang="en-US" sz="2400" dirty="0" err="1"/>
              <a:t>pieaugušo</a:t>
            </a:r>
            <a:r>
              <a:rPr lang="en-GB" altLang="en-US" sz="2400" dirty="0"/>
              <a:t>. T</a:t>
            </a:r>
            <a:r>
              <a:rPr lang="lv-LV" altLang="en-US" sz="2400" dirty="0"/>
              <a:t>ā var variēt </a:t>
            </a:r>
            <a:r>
              <a:rPr lang="lv-LV" altLang="en-US" sz="2400" dirty="0">
                <a:latin typeface="Poppins" panose="00000500000000000000" pitchFamily="2" charset="0"/>
                <a:cs typeface="Poppins" panose="00000500000000000000" pitchFamily="2" charset="0"/>
              </a:rPr>
              <a:t>no</a:t>
            </a:r>
            <a:r>
              <a:rPr lang="lv-LV" altLang="en-US" sz="2400" dirty="0"/>
              <a:t> atklātu seksuālu vārdu un frāžu izmantošanas līdz seksuālam aktam/</a:t>
            </a:r>
            <a:r>
              <a:rPr lang="lv-LV" altLang="en-US" sz="2400" dirty="0" err="1"/>
              <a:t>penetrācijai</a:t>
            </a:r>
            <a:r>
              <a:rPr lang="lv-LV" altLang="en-US" sz="2400" dirty="0"/>
              <a:t> ar citiem bērniem</a:t>
            </a:r>
            <a:r>
              <a:rPr lang="en-US" altLang="en-US" sz="2400" dirty="0"/>
              <a:t> </a:t>
            </a:r>
            <a:r>
              <a:rPr lang="en-US" altLang="en-US" sz="2400" dirty="0" err="1"/>
              <a:t>vai</a:t>
            </a:r>
            <a:r>
              <a:rPr lang="en-US" altLang="en-US" sz="2400" dirty="0"/>
              <a:t> </a:t>
            </a:r>
            <a:r>
              <a:rPr lang="en-US" altLang="en-US" sz="2400" dirty="0" err="1"/>
              <a:t>pieaugušajie</a:t>
            </a:r>
            <a:r>
              <a:rPr lang="lv-LV" altLang="en-US" sz="2400" dirty="0"/>
              <a:t>m </a:t>
            </a:r>
            <a:endParaRPr lang="en-US" altLang="en-US" sz="2400" dirty="0"/>
          </a:p>
          <a:p>
            <a:pPr marL="0" indent="0" algn="r">
              <a:buNone/>
            </a:pPr>
            <a:r>
              <a:rPr lang="en-US" altLang="en-US" sz="1300" dirty="0"/>
              <a:t>(</a:t>
            </a:r>
            <a:r>
              <a:rPr lang="en-GB" altLang="en-US" sz="1300" dirty="0"/>
              <a:t>NICE</a:t>
            </a:r>
            <a:r>
              <a:rPr lang="en-US" altLang="en-US" sz="1300" dirty="0"/>
              <a:t>, </a:t>
            </a:r>
            <a:r>
              <a:rPr lang="en-GB" altLang="en-US" sz="1300" dirty="0"/>
              <a:t>2017; Hackett, </a:t>
            </a:r>
            <a:r>
              <a:rPr lang="en-GB" altLang="en-US" sz="1300" dirty="0" err="1"/>
              <a:t>Braningan</a:t>
            </a:r>
            <a:r>
              <a:rPr lang="en-GB" altLang="en-US" sz="1300" dirty="0"/>
              <a:t> &amp; Holmes, 2019; Rich, 2011)</a:t>
            </a:r>
            <a:endParaRPr lang="aa-ET" sz="1300" dirty="0"/>
          </a:p>
        </p:txBody>
      </p:sp>
      <p:sp>
        <p:nvSpPr>
          <p:cNvPr id="10" name="TextBox 9">
            <a:extLst>
              <a:ext uri="{FF2B5EF4-FFF2-40B4-BE49-F238E27FC236}">
                <a16:creationId xmlns:a16="http://schemas.microsoft.com/office/drawing/2014/main" id="{06357FE5-12AE-006D-FCA7-A378673CE334}"/>
              </a:ext>
            </a:extLst>
          </p:cNvPr>
          <p:cNvSpPr txBox="1"/>
          <p:nvPr/>
        </p:nvSpPr>
        <p:spPr>
          <a:xfrm>
            <a:off x="754115" y="3335448"/>
            <a:ext cx="10920248" cy="2862322"/>
          </a:xfrm>
          <a:prstGeom prst="rect">
            <a:avLst/>
          </a:prstGeom>
          <a:noFill/>
        </p:spPr>
        <p:txBody>
          <a:bodyPr wrap="square">
            <a:spAutoFit/>
          </a:bodyPr>
          <a:lstStyle/>
          <a:p>
            <a:pPr algn="just">
              <a:buFont typeface="Arial" panose="020B0604020202020204" pitchFamily="34" charset="0"/>
              <a:buChar char="•"/>
            </a:pPr>
            <a:r>
              <a:rPr lang="en-US" sz="2400" b="1" dirty="0" err="1">
                <a:latin typeface="Poppins" panose="00000500000000000000" pitchFamily="2" charset="0"/>
                <a:cs typeface="Poppins" panose="00000500000000000000" pitchFamily="2" charset="0"/>
              </a:rPr>
              <a:t>Ar</a:t>
            </a:r>
            <a:r>
              <a:rPr lang="en-US" sz="2400" b="1" dirty="0">
                <a:latin typeface="Poppins" panose="00000500000000000000" pitchFamily="2" charset="0"/>
                <a:cs typeface="Poppins" panose="00000500000000000000" pitchFamily="2" charset="0"/>
              </a:rPr>
              <a:t> </a:t>
            </a:r>
            <a:r>
              <a:rPr lang="en-US" sz="2400" b="1" dirty="0" err="1">
                <a:latin typeface="Poppins" panose="00000500000000000000" pitchFamily="2" charset="0"/>
                <a:cs typeface="Poppins" panose="00000500000000000000" pitchFamily="2" charset="0"/>
              </a:rPr>
              <a:t>tiešu</a:t>
            </a:r>
            <a:r>
              <a:rPr lang="en-US" sz="2400" b="1" dirty="0">
                <a:latin typeface="Poppins" panose="00000500000000000000" pitchFamily="2" charset="0"/>
                <a:cs typeface="Poppins" panose="00000500000000000000" pitchFamily="2" charset="0"/>
              </a:rPr>
              <a:t> </a:t>
            </a:r>
            <a:r>
              <a:rPr lang="en-US" sz="2400" b="1" dirty="0" err="1">
                <a:latin typeface="Poppins" panose="00000500000000000000" pitchFamily="2" charset="0"/>
                <a:cs typeface="Poppins" panose="00000500000000000000" pitchFamily="2" charset="0"/>
              </a:rPr>
              <a:t>kontaktu</a:t>
            </a:r>
            <a:r>
              <a:rPr lang="en-US" sz="2400" dirty="0">
                <a:latin typeface="Poppins" panose="00000500000000000000" pitchFamily="2" charset="0"/>
                <a:cs typeface="Poppins" panose="00000500000000000000" pitchFamily="2" charset="0"/>
              </a:rPr>
              <a:t> - </a:t>
            </a:r>
            <a:r>
              <a:rPr lang="en-US" sz="2400" dirty="0" err="1">
                <a:latin typeface="Poppins" panose="00000500000000000000" pitchFamily="2" charset="0"/>
                <a:cs typeface="Poppins" panose="00000500000000000000" pitchFamily="2" charset="0"/>
              </a:rPr>
              <a:t>citas</a:t>
            </a:r>
            <a:r>
              <a:rPr lang="en-US" sz="2400" dirty="0">
                <a:latin typeface="Poppins" panose="00000500000000000000" pitchFamily="2" charset="0"/>
                <a:cs typeface="Poppins" panose="00000500000000000000" pitchFamily="2" charset="0"/>
              </a:rPr>
              <a:t> personas </a:t>
            </a:r>
            <a:r>
              <a:rPr lang="en-US" sz="2400" dirty="0" err="1">
                <a:latin typeface="Poppins" panose="00000500000000000000" pitchFamily="2" charset="0"/>
                <a:cs typeface="Poppins" panose="00000500000000000000" pitchFamily="2" charset="0"/>
              </a:rPr>
              <a:t>piespiešana</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vai</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vilināšana</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iesaistīties</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seksuālās</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aktivitātēs</a:t>
            </a:r>
            <a:endParaRPr lang="en-US" sz="2400" dirty="0">
              <a:latin typeface="Poppins" panose="00000500000000000000" pitchFamily="2" charset="0"/>
              <a:cs typeface="Poppins" panose="00000500000000000000" pitchFamily="2" charset="0"/>
            </a:endParaRPr>
          </a:p>
          <a:p>
            <a:pPr algn="just">
              <a:buFont typeface="Arial" panose="020B0604020202020204" pitchFamily="34" charset="0"/>
              <a:buChar char="•"/>
            </a:pPr>
            <a:endParaRPr lang="en-US" sz="1200" dirty="0">
              <a:latin typeface="Poppins" panose="00000500000000000000" pitchFamily="2" charset="0"/>
              <a:cs typeface="Poppins" panose="00000500000000000000" pitchFamily="2" charset="0"/>
            </a:endParaRPr>
          </a:p>
          <a:p>
            <a:pPr algn="just">
              <a:buFont typeface="Arial" panose="020B0604020202020204" pitchFamily="34" charset="0"/>
              <a:buChar char="•"/>
            </a:pPr>
            <a:r>
              <a:rPr lang="en-US" sz="2400" b="1" dirty="0">
                <a:latin typeface="Poppins" panose="00000500000000000000" pitchFamily="2" charset="0"/>
                <a:cs typeface="Poppins" panose="00000500000000000000" pitchFamily="2" charset="0"/>
              </a:rPr>
              <a:t>Bez </a:t>
            </a:r>
            <a:r>
              <a:rPr lang="en-US" sz="2400" b="1" dirty="0" err="1">
                <a:latin typeface="Poppins" panose="00000500000000000000" pitchFamily="2" charset="0"/>
                <a:cs typeface="Poppins" panose="00000500000000000000" pitchFamily="2" charset="0"/>
              </a:rPr>
              <a:t>kontakta</a:t>
            </a:r>
            <a:r>
              <a:rPr lang="en-US" sz="2400" dirty="0">
                <a:latin typeface="Poppins" panose="00000500000000000000" pitchFamily="2" charset="0"/>
                <a:cs typeface="Poppins" panose="00000500000000000000" pitchFamily="2" charset="0"/>
              </a:rPr>
              <a:t> – </a:t>
            </a:r>
            <a:r>
              <a:rPr lang="en-US" sz="2400" dirty="0" err="1">
                <a:latin typeface="Poppins" panose="00000500000000000000" pitchFamily="2" charset="0"/>
                <a:cs typeface="Poppins" panose="00000500000000000000" pitchFamily="2" charset="0"/>
              </a:rPr>
              <a:t>darbības</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nav</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saistītas</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ar</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pieskārieniem</a:t>
            </a:r>
            <a:r>
              <a:rPr lang="en-US" sz="2400" dirty="0">
                <a:latin typeface="Poppins" panose="00000500000000000000" pitchFamily="2" charset="0"/>
                <a:cs typeface="Poppins" panose="00000500000000000000" pitchFamily="2" charset="0"/>
              </a:rPr>
              <a:t>, bet </a:t>
            </a:r>
            <a:r>
              <a:rPr lang="en-US" sz="2400" dirty="0" err="1">
                <a:latin typeface="Poppins" panose="00000500000000000000" pitchFamily="2" charset="0"/>
                <a:cs typeface="Poppins" panose="00000500000000000000" pitchFamily="2" charset="0"/>
              </a:rPr>
              <a:t>izpaužas</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izrādot</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savu</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ķermeni</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vai</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sūtot</a:t>
            </a:r>
            <a:r>
              <a:rPr lang="en-US" sz="2400" dirty="0">
                <a:latin typeface="Poppins" panose="00000500000000000000" pitchFamily="2" charset="0"/>
                <a:cs typeface="Poppins" panose="00000500000000000000" pitchFamily="2" charset="0"/>
              </a:rPr>
              <a:t> </a:t>
            </a:r>
            <a:r>
              <a:rPr lang="en-US" sz="2400" dirty="0" err="1">
                <a:latin typeface="Poppins" panose="00000500000000000000" pitchFamily="2" charset="0"/>
                <a:cs typeface="Poppins" panose="00000500000000000000" pitchFamily="2" charset="0"/>
              </a:rPr>
              <a:t>bildes</a:t>
            </a:r>
            <a:endParaRPr lang="en-US" sz="2400" dirty="0">
              <a:latin typeface="Poppins" panose="00000500000000000000" pitchFamily="2" charset="0"/>
              <a:cs typeface="Poppins" panose="00000500000000000000" pitchFamily="2" charset="0"/>
            </a:endParaRPr>
          </a:p>
          <a:p>
            <a:pPr algn="just">
              <a:buFont typeface="Arial" panose="020B0604020202020204" pitchFamily="34" charset="0"/>
              <a:buChar char="•"/>
            </a:pPr>
            <a:endParaRPr lang="en-US" sz="1200" dirty="0">
              <a:latin typeface="Poppins" panose="00000500000000000000" pitchFamily="2" charset="0"/>
              <a:cs typeface="Poppins" panose="00000500000000000000" pitchFamily="2" charset="0"/>
            </a:endParaRPr>
          </a:p>
          <a:p>
            <a:pPr algn="just">
              <a:buFont typeface="Arial" panose="020B0604020202020204" pitchFamily="34" charset="0"/>
              <a:buChar char="•"/>
            </a:pPr>
            <a:r>
              <a:rPr lang="en-US" altLang="en-US" sz="2400" b="1" dirty="0" err="1">
                <a:latin typeface="Poppins" panose="00000500000000000000" pitchFamily="2" charset="0"/>
                <a:cs typeface="Poppins" panose="00000500000000000000" pitchFamily="2" charset="0"/>
              </a:rPr>
              <a:t>Izmantojot</a:t>
            </a:r>
            <a:r>
              <a:rPr lang="en-US" altLang="en-US" sz="2400" b="1" dirty="0">
                <a:latin typeface="Poppins" panose="00000500000000000000" pitchFamily="2" charset="0"/>
                <a:cs typeface="Poppins" panose="00000500000000000000" pitchFamily="2" charset="0"/>
              </a:rPr>
              <a:t> </a:t>
            </a:r>
            <a:r>
              <a:rPr lang="en-US" altLang="en-US" sz="2400" b="1" dirty="0" err="1">
                <a:latin typeface="Poppins" panose="00000500000000000000" pitchFamily="2" charset="0"/>
                <a:cs typeface="Poppins" panose="00000500000000000000" pitchFamily="2" charset="0"/>
              </a:rPr>
              <a:t>tehnoloģijas</a:t>
            </a:r>
            <a:r>
              <a:rPr lang="en-US" altLang="en-US" sz="2400" b="1" dirty="0">
                <a:latin typeface="Poppins" panose="00000500000000000000" pitchFamily="2" charset="0"/>
                <a:cs typeface="Poppins" panose="00000500000000000000" pitchFamily="2" charset="0"/>
              </a:rPr>
              <a:t> </a:t>
            </a:r>
            <a:r>
              <a:rPr lang="en-US" altLang="en-US" sz="2400" dirty="0">
                <a:latin typeface="Poppins" panose="00000500000000000000" pitchFamily="2" charset="0"/>
                <a:cs typeface="Poppins" panose="00000500000000000000" pitchFamily="2" charset="0"/>
              </a:rPr>
              <a:t>- </a:t>
            </a:r>
            <a:r>
              <a:rPr lang="lv-LV" altLang="en-US" sz="2400" dirty="0" err="1">
                <a:latin typeface="Poppins" panose="00000500000000000000" pitchFamily="2" charset="0"/>
                <a:cs typeface="Poppins" panose="00000500000000000000" pitchFamily="2" charset="0"/>
              </a:rPr>
              <a:t>seksualizēta</a:t>
            </a:r>
            <a:r>
              <a:rPr lang="lv-LV" altLang="en-US" sz="2400" dirty="0">
                <a:latin typeface="Poppins" panose="00000500000000000000" pitchFamily="2" charset="0"/>
                <a:cs typeface="Poppins" panose="00000500000000000000" pitchFamily="2" charset="0"/>
              </a:rPr>
              <a:t> uzvedība, ko bērni vai jaunieši </a:t>
            </a:r>
            <a:r>
              <a:rPr lang="en-US" altLang="en-US" sz="2400" dirty="0" err="1">
                <a:latin typeface="Poppins" panose="00000500000000000000" pitchFamily="2" charset="0"/>
                <a:cs typeface="Poppins" panose="00000500000000000000" pitchFamily="2" charset="0"/>
              </a:rPr>
              <a:t>veic</a:t>
            </a:r>
            <a:r>
              <a:rPr lang="en-US" altLang="en-US" sz="2400" dirty="0">
                <a:latin typeface="Poppins" panose="00000500000000000000" pitchFamily="2" charset="0"/>
                <a:cs typeface="Poppins" panose="00000500000000000000" pitchFamily="2" charset="0"/>
              </a:rPr>
              <a:t> </a:t>
            </a:r>
            <a:r>
              <a:rPr lang="lv-LV" altLang="en-US" sz="2400" dirty="0">
                <a:latin typeface="Poppins" panose="00000500000000000000" pitchFamily="2" charset="0"/>
                <a:cs typeface="Poppins" panose="00000500000000000000" pitchFamily="2" charset="0"/>
              </a:rPr>
              <a:t>izmantojot </a:t>
            </a:r>
            <a:r>
              <a:rPr lang="en-US" altLang="en-US" sz="2400" dirty="0" err="1">
                <a:latin typeface="Poppins" panose="00000500000000000000" pitchFamily="2" charset="0"/>
                <a:cs typeface="Poppins" panose="00000500000000000000" pitchFamily="2" charset="0"/>
              </a:rPr>
              <a:t>viedierīces</a:t>
            </a:r>
            <a:r>
              <a:rPr lang="en-US" altLang="en-US" sz="2400" dirty="0">
                <a:latin typeface="Poppins" panose="00000500000000000000" pitchFamily="2" charset="0"/>
                <a:cs typeface="Poppins" panose="00000500000000000000" pitchFamily="2" charset="0"/>
              </a:rPr>
              <a:t> (</a:t>
            </a:r>
            <a:r>
              <a:rPr lang="en-US" altLang="en-US" sz="2400" dirty="0" err="1">
                <a:latin typeface="Poppins" panose="00000500000000000000" pitchFamily="2" charset="0"/>
                <a:cs typeface="Poppins" panose="00000500000000000000" pitchFamily="2" charset="0"/>
              </a:rPr>
              <a:t>t.sk.pornogrāfija</a:t>
            </a:r>
            <a:r>
              <a:rPr lang="en-US" altLang="en-US" sz="2400" dirty="0">
                <a:latin typeface="Poppins" panose="00000500000000000000" pitchFamily="2" charset="0"/>
                <a:cs typeface="Poppins" panose="00000500000000000000" pitchFamily="2" charset="0"/>
              </a:rPr>
              <a:t>, </a:t>
            </a:r>
            <a:r>
              <a:rPr lang="en-US" altLang="en-US" sz="2400" dirty="0" err="1">
                <a:latin typeface="Poppins" panose="00000500000000000000" pitchFamily="2" charset="0"/>
                <a:cs typeface="Poppins" panose="00000500000000000000" pitchFamily="2" charset="0"/>
              </a:rPr>
              <a:t>sekstings</a:t>
            </a:r>
            <a:r>
              <a:rPr lang="en-US" altLang="en-US" sz="2400" dirty="0">
                <a:latin typeface="Poppins" panose="00000500000000000000" pitchFamily="2" charset="0"/>
                <a:cs typeface="Poppins" panose="00000500000000000000" pitchFamily="2" charset="0"/>
              </a:rPr>
              <a:t>)</a:t>
            </a:r>
          </a:p>
          <a:p>
            <a:pPr algn="just">
              <a:buFont typeface="Arial" panose="020B0604020202020204" pitchFamily="34" charset="0"/>
              <a:buChar char="•"/>
            </a:pPr>
            <a:endParaRPr lang="lv-LV" altLang="en-US" sz="12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210093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9"/>
          <p:cNvSpPr txBox="1">
            <a:spLocks noGrp="1"/>
          </p:cNvSpPr>
          <p:nvPr>
            <p:ph type="body" idx="1"/>
          </p:nvPr>
        </p:nvSpPr>
        <p:spPr>
          <a:xfrm>
            <a:off x="4400122" y="1232122"/>
            <a:ext cx="7490793" cy="122807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3F2615"/>
              </a:buClr>
              <a:buSzPts val="2400"/>
              <a:buNone/>
            </a:pPr>
            <a:r>
              <a:rPr lang="en-US" sz="2400"/>
              <a:t>Bērni un pusaudži savas attīstības gaitā izrāda seksuālu uzvedību, un lielākoties šī uzvedība ir </a:t>
            </a:r>
            <a:r>
              <a:rPr lang="en-US" sz="2400" b="1"/>
              <a:t>veselīga un dabiska jeb normāla</a:t>
            </a:r>
            <a:r>
              <a:rPr lang="en-US" sz="2400"/>
              <a:t>. </a:t>
            </a:r>
            <a:endParaRPr/>
          </a:p>
          <a:p>
            <a:pPr marL="0" lvl="0" indent="0" algn="l" rtl="0">
              <a:lnSpc>
                <a:spcPct val="90000"/>
              </a:lnSpc>
              <a:spcBef>
                <a:spcPts val="1000"/>
              </a:spcBef>
              <a:spcAft>
                <a:spcPts val="0"/>
              </a:spcAft>
              <a:buClr>
                <a:srgbClr val="3F2615"/>
              </a:buClr>
              <a:buSzPts val="2400"/>
              <a:buNone/>
            </a:pPr>
            <a:endParaRPr sz="2400"/>
          </a:p>
        </p:txBody>
      </p:sp>
      <p:sp>
        <p:nvSpPr>
          <p:cNvPr id="171" name="Google Shape;171;p9"/>
          <p:cNvSpPr/>
          <p:nvPr/>
        </p:nvSpPr>
        <p:spPr>
          <a:xfrm>
            <a:off x="598978" y="1833908"/>
            <a:ext cx="3447505" cy="2527885"/>
          </a:xfrm>
          <a:prstGeom prst="wedgeRoundRectCallout">
            <a:avLst>
              <a:gd name="adj1" fmla="val -19606"/>
              <a:gd name="adj2" fmla="val 84171"/>
              <a:gd name="adj3"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000000"/>
                </a:solidFill>
                <a:latin typeface="Calibri"/>
                <a:ea typeface="Calibri"/>
                <a:cs typeface="Calibri"/>
                <a:sym typeface="Calibri"/>
              </a:rPr>
              <a:t>Bērniem nav jāuzvedas seksuālā veidā</a:t>
            </a:r>
            <a:endParaRPr sz="2800">
              <a:solidFill>
                <a:srgbClr val="000000"/>
              </a:solidFill>
              <a:latin typeface="Calibri"/>
              <a:ea typeface="Calibri"/>
              <a:cs typeface="Calibri"/>
              <a:sym typeface="Calibri"/>
            </a:endParaRPr>
          </a:p>
        </p:txBody>
      </p:sp>
      <p:pic>
        <p:nvPicPr>
          <p:cNvPr id="172" name="Google Shape;172;p9"/>
          <p:cNvPicPr preferRelativeResize="0"/>
          <p:nvPr/>
        </p:nvPicPr>
        <p:blipFill rotWithShape="1">
          <a:blip r:embed="rId3">
            <a:alphaModFix/>
          </a:blip>
          <a:srcRect/>
          <a:stretch/>
        </p:blipFill>
        <p:spPr>
          <a:xfrm>
            <a:off x="-457202" y="-183864"/>
            <a:ext cx="2122099" cy="2122099"/>
          </a:xfrm>
          <a:prstGeom prst="rect">
            <a:avLst/>
          </a:prstGeom>
          <a:noFill/>
          <a:ln>
            <a:noFill/>
          </a:ln>
        </p:spPr>
      </p:pic>
      <p:sp>
        <p:nvSpPr>
          <p:cNvPr id="173" name="Google Shape;173;p9"/>
          <p:cNvSpPr txBox="1">
            <a:spLocks noGrp="1"/>
          </p:cNvSpPr>
          <p:nvPr>
            <p:ph type="ftr" idx="11"/>
          </p:nvPr>
        </p:nvSpPr>
        <p:spPr>
          <a:xfrm>
            <a:off x="2464903" y="6356350"/>
            <a:ext cx="7490793"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www.centrsdardedze.lv       info@centrsdardedze.lv       tel.nr.: +371 29556680,    +371 67600685</a:t>
            </a:r>
            <a:endParaRPr/>
          </a:p>
        </p:txBody>
      </p:sp>
      <p:sp>
        <p:nvSpPr>
          <p:cNvPr id="174" name="Google Shape;174;p9"/>
          <p:cNvSpPr txBox="1">
            <a:spLocks noGrp="1"/>
          </p:cNvSpPr>
          <p:nvPr>
            <p:ph type="sldNum" idx="12"/>
          </p:nvPr>
        </p:nvSpPr>
        <p:spPr>
          <a:xfrm>
            <a:off x="10346634" y="6356350"/>
            <a:ext cx="1007165"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37</a:t>
            </a:fld>
            <a:endParaRPr/>
          </a:p>
        </p:txBody>
      </p:sp>
      <p:pic>
        <p:nvPicPr>
          <p:cNvPr id="175" name="Google Shape;175;p9"/>
          <p:cNvPicPr preferRelativeResize="0"/>
          <p:nvPr/>
        </p:nvPicPr>
        <p:blipFill rotWithShape="1">
          <a:blip r:embed="rId4">
            <a:alphaModFix/>
          </a:blip>
          <a:srcRect/>
          <a:stretch/>
        </p:blipFill>
        <p:spPr>
          <a:xfrm>
            <a:off x="4666924" y="2460193"/>
            <a:ext cx="6957975" cy="3287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2"/>
          <p:cNvSpPr txBox="1">
            <a:spLocks noGrp="1"/>
          </p:cNvSpPr>
          <p:nvPr>
            <p:ph type="body" idx="1"/>
          </p:nvPr>
        </p:nvSpPr>
        <p:spPr>
          <a:xfrm>
            <a:off x="4304965" y="884508"/>
            <a:ext cx="7490793" cy="3115029"/>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3F2615"/>
              </a:buClr>
              <a:buSzPts val="2400"/>
              <a:buNone/>
            </a:pPr>
            <a:r>
              <a:rPr lang="en-US" sz="2400"/>
              <a:t>Pirmajā brīdī, kad jautā bērniem par kaitējošo seksuālo uzvedību, viņi visbiežāk saka, ka nebija to plānojuši, “tā vienkārši sanāca”. </a:t>
            </a:r>
            <a:endParaRPr sz="2400"/>
          </a:p>
          <a:p>
            <a:pPr marL="342900" lvl="0" indent="-342900" algn="just" rtl="0">
              <a:lnSpc>
                <a:spcPct val="90000"/>
              </a:lnSpc>
              <a:spcBef>
                <a:spcPts val="1000"/>
              </a:spcBef>
              <a:spcAft>
                <a:spcPts val="0"/>
              </a:spcAft>
              <a:buClr>
                <a:schemeClr val="accent2"/>
              </a:buClr>
              <a:buSzPts val="2400"/>
              <a:buChar char="✔"/>
            </a:pPr>
            <a:r>
              <a:rPr lang="en-US" sz="2400" b="1"/>
              <a:t> </a:t>
            </a:r>
            <a:r>
              <a:rPr lang="en-US" sz="2400"/>
              <a:t>Visbiežāk ir domājuši par seksuālu aktu/darbību jau ilgāku laiku pirms to izdarījuši.</a:t>
            </a:r>
            <a:endParaRPr/>
          </a:p>
          <a:p>
            <a:pPr marL="342900" lvl="0" indent="-342900" algn="just" rtl="0">
              <a:lnSpc>
                <a:spcPct val="90000"/>
              </a:lnSpc>
              <a:spcBef>
                <a:spcPts val="1000"/>
              </a:spcBef>
              <a:spcAft>
                <a:spcPts val="0"/>
              </a:spcAft>
              <a:buClr>
                <a:schemeClr val="accent2"/>
              </a:buClr>
              <a:buSzPts val="2400"/>
              <a:buChar char="✔"/>
            </a:pPr>
            <a:r>
              <a:rPr lang="en-US" sz="2400" b="1"/>
              <a:t> </a:t>
            </a:r>
            <a:r>
              <a:rPr lang="en-US" sz="2400"/>
              <a:t>Visbiežāk ir darījuši kaut ko, lai izprovocētu apstākļus, iemantojuši upura uzticību.</a:t>
            </a:r>
            <a:endParaRPr sz="2400"/>
          </a:p>
        </p:txBody>
      </p:sp>
      <p:sp>
        <p:nvSpPr>
          <p:cNvPr id="212" name="Google Shape;212;p12"/>
          <p:cNvSpPr/>
          <p:nvPr/>
        </p:nvSpPr>
        <p:spPr>
          <a:xfrm>
            <a:off x="598978" y="1833908"/>
            <a:ext cx="3447505" cy="2527885"/>
          </a:xfrm>
          <a:prstGeom prst="wedgeRoundRectCallout">
            <a:avLst>
              <a:gd name="adj1" fmla="val -19606"/>
              <a:gd name="adj2" fmla="val 84171"/>
              <a:gd name="adj3"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000000"/>
                </a:solidFill>
                <a:latin typeface="Calibri"/>
                <a:ea typeface="Calibri"/>
                <a:cs typeface="Calibri"/>
                <a:sym typeface="Calibri"/>
              </a:rPr>
              <a:t>Bērni neplāno vai nedomā par seksualizētām darbībām ar citu bērnu pirms tas ir noticis</a:t>
            </a:r>
            <a:endParaRPr sz="2800">
              <a:solidFill>
                <a:srgbClr val="000000"/>
              </a:solidFill>
              <a:latin typeface="Calibri"/>
              <a:ea typeface="Calibri"/>
              <a:cs typeface="Calibri"/>
              <a:sym typeface="Calibri"/>
            </a:endParaRPr>
          </a:p>
        </p:txBody>
      </p:sp>
      <p:pic>
        <p:nvPicPr>
          <p:cNvPr id="213" name="Google Shape;213;p12"/>
          <p:cNvPicPr preferRelativeResize="0"/>
          <p:nvPr/>
        </p:nvPicPr>
        <p:blipFill rotWithShape="1">
          <a:blip r:embed="rId3">
            <a:alphaModFix/>
          </a:blip>
          <a:srcRect/>
          <a:stretch/>
        </p:blipFill>
        <p:spPr>
          <a:xfrm>
            <a:off x="-457202" y="-183864"/>
            <a:ext cx="2122099" cy="2122099"/>
          </a:xfrm>
          <a:prstGeom prst="rect">
            <a:avLst/>
          </a:prstGeom>
          <a:noFill/>
          <a:ln>
            <a:noFill/>
          </a:ln>
        </p:spPr>
      </p:pic>
      <p:sp>
        <p:nvSpPr>
          <p:cNvPr id="214" name="Google Shape;214;p12"/>
          <p:cNvSpPr txBox="1">
            <a:spLocks noGrp="1"/>
          </p:cNvSpPr>
          <p:nvPr>
            <p:ph type="ftr" idx="11"/>
          </p:nvPr>
        </p:nvSpPr>
        <p:spPr>
          <a:xfrm>
            <a:off x="2464903" y="6356350"/>
            <a:ext cx="7490793"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www.centrsdardedze.lv       info@centrsdardedze.lv       tel.nr.: +371 29556680,    +371 67600685</a:t>
            </a:r>
            <a:endParaRPr/>
          </a:p>
        </p:txBody>
      </p:sp>
      <p:sp>
        <p:nvSpPr>
          <p:cNvPr id="215" name="Google Shape;215;p12"/>
          <p:cNvSpPr txBox="1">
            <a:spLocks noGrp="1"/>
          </p:cNvSpPr>
          <p:nvPr>
            <p:ph type="sldNum" idx="12"/>
          </p:nvPr>
        </p:nvSpPr>
        <p:spPr>
          <a:xfrm>
            <a:off x="10346634" y="6356350"/>
            <a:ext cx="1007165"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38</a:t>
            </a:fld>
            <a:endParaRPr/>
          </a:p>
        </p:txBody>
      </p:sp>
      <p:pic>
        <p:nvPicPr>
          <p:cNvPr id="216" name="Google Shape;216;p12"/>
          <p:cNvPicPr preferRelativeResize="0"/>
          <p:nvPr/>
        </p:nvPicPr>
        <p:blipFill rotWithShape="1">
          <a:blip r:embed="rId4">
            <a:alphaModFix/>
          </a:blip>
          <a:srcRect l="27328" t="41378" r="26724" b="47433"/>
          <a:stretch/>
        </p:blipFill>
        <p:spPr>
          <a:xfrm>
            <a:off x="2322730" y="4555037"/>
            <a:ext cx="9946552" cy="13622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5"/>
          <p:cNvSpPr txBox="1">
            <a:spLocks noGrp="1"/>
          </p:cNvSpPr>
          <p:nvPr>
            <p:ph type="body" idx="1"/>
          </p:nvPr>
        </p:nvSpPr>
        <p:spPr>
          <a:xfrm>
            <a:off x="3130504" y="1734214"/>
            <a:ext cx="8223294" cy="3944118"/>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rgbClr val="3F2615"/>
              </a:buClr>
              <a:buSzPts val="2800"/>
              <a:buNone/>
            </a:pPr>
            <a:r>
              <a:rPr lang="en-US" sz="2800"/>
              <a:t> </a:t>
            </a:r>
            <a:endParaRPr sz="2800"/>
          </a:p>
          <a:p>
            <a:pPr marL="800100" lvl="1" indent="-342900" algn="just" rtl="0">
              <a:lnSpc>
                <a:spcPct val="90000"/>
              </a:lnSpc>
              <a:spcBef>
                <a:spcPts val="500"/>
              </a:spcBef>
              <a:spcAft>
                <a:spcPts val="0"/>
              </a:spcAft>
              <a:buClr>
                <a:schemeClr val="accent2"/>
              </a:buClr>
              <a:buSzPts val="2600"/>
              <a:buFont typeface="Noto Sans Symbols"/>
              <a:buChar char="✔"/>
            </a:pPr>
            <a:r>
              <a:rPr lang="en-US" sz="2600"/>
              <a:t>atbilstoša vecumposmam</a:t>
            </a:r>
            <a:endParaRPr sz="2600"/>
          </a:p>
          <a:p>
            <a:pPr marL="800100" lvl="1" indent="-342900" algn="just" rtl="0">
              <a:lnSpc>
                <a:spcPct val="90000"/>
              </a:lnSpc>
              <a:spcBef>
                <a:spcPts val="500"/>
              </a:spcBef>
              <a:spcAft>
                <a:spcPts val="0"/>
              </a:spcAft>
              <a:buClr>
                <a:schemeClr val="accent2"/>
              </a:buClr>
              <a:buSzPts val="2600"/>
              <a:buFont typeface="Noto Sans Symbols"/>
              <a:buChar char="✔"/>
            </a:pPr>
            <a:r>
              <a:rPr lang="en-US" sz="2600"/>
              <a:t>labprātīgi un brīvprātīgi</a:t>
            </a:r>
            <a:endParaRPr sz="2600"/>
          </a:p>
          <a:p>
            <a:pPr marL="800100" lvl="1" indent="-342900" algn="just" rtl="0">
              <a:lnSpc>
                <a:spcPct val="90000"/>
              </a:lnSpc>
              <a:spcBef>
                <a:spcPts val="500"/>
              </a:spcBef>
              <a:spcAft>
                <a:spcPts val="0"/>
              </a:spcAft>
              <a:buClr>
                <a:schemeClr val="accent2"/>
              </a:buClr>
              <a:buSzPts val="2600"/>
              <a:buFont typeface="Noto Sans Symbols"/>
              <a:buChar char="✔"/>
            </a:pPr>
            <a:r>
              <a:rPr lang="en-US" sz="2600"/>
              <a:t>nav bieži</a:t>
            </a:r>
            <a:endParaRPr sz="2600"/>
          </a:p>
          <a:p>
            <a:pPr marL="800100" lvl="1" indent="-342900" algn="just" rtl="0">
              <a:lnSpc>
                <a:spcPct val="90000"/>
              </a:lnSpc>
              <a:spcBef>
                <a:spcPts val="500"/>
              </a:spcBef>
              <a:spcAft>
                <a:spcPts val="0"/>
              </a:spcAft>
              <a:buClr>
                <a:schemeClr val="accent2"/>
              </a:buClr>
              <a:buSzPts val="2600"/>
              <a:buFont typeface="Noto Sans Symbols"/>
              <a:buChar char="✔"/>
            </a:pPr>
            <a:r>
              <a:rPr lang="en-US" sz="2600"/>
              <a:t>notiek, kad bērns ir viens pats vai kopā ar līdzīga vecuma bērniem</a:t>
            </a:r>
            <a:endParaRPr sz="2600"/>
          </a:p>
          <a:p>
            <a:pPr marL="800100" lvl="1" indent="-342900" algn="just" rtl="0">
              <a:lnSpc>
                <a:spcPct val="90000"/>
              </a:lnSpc>
              <a:spcBef>
                <a:spcPts val="500"/>
              </a:spcBef>
              <a:spcAft>
                <a:spcPts val="0"/>
              </a:spcAft>
              <a:buClr>
                <a:schemeClr val="accent2"/>
              </a:buClr>
              <a:buSzPts val="2600"/>
              <a:buFont typeface="Noto Sans Symbols"/>
              <a:buChar char="✔"/>
            </a:pPr>
            <a:r>
              <a:rPr lang="en-US" sz="2600"/>
              <a:t>mazinās vai tiek izbeigtas, ja pieaugušais bērnam skaidri pasaka, ka šāda uzvedība nav pieņemama.</a:t>
            </a:r>
            <a:endParaRPr sz="2600"/>
          </a:p>
        </p:txBody>
      </p:sp>
      <p:pic>
        <p:nvPicPr>
          <p:cNvPr id="235" name="Google Shape;235;p15"/>
          <p:cNvPicPr preferRelativeResize="0"/>
          <p:nvPr/>
        </p:nvPicPr>
        <p:blipFill rotWithShape="1">
          <a:blip r:embed="rId3">
            <a:alphaModFix/>
          </a:blip>
          <a:srcRect/>
          <a:stretch/>
        </p:blipFill>
        <p:spPr>
          <a:xfrm>
            <a:off x="-500333" y="-250165"/>
            <a:ext cx="2122099" cy="2122099"/>
          </a:xfrm>
          <a:prstGeom prst="rect">
            <a:avLst/>
          </a:prstGeom>
          <a:noFill/>
          <a:ln>
            <a:noFill/>
          </a:ln>
        </p:spPr>
      </p:pic>
      <p:sp>
        <p:nvSpPr>
          <p:cNvPr id="236" name="Google Shape;236;p15"/>
          <p:cNvSpPr txBox="1">
            <a:spLocks noGrp="1"/>
          </p:cNvSpPr>
          <p:nvPr>
            <p:ph type="ftr" idx="11"/>
          </p:nvPr>
        </p:nvSpPr>
        <p:spPr>
          <a:xfrm>
            <a:off x="2464903" y="6356350"/>
            <a:ext cx="7490793"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www.centrsdardedze.lv       info@centrsdardedze.lv       tel.nr.: +371 29556680,    +371 67600685</a:t>
            </a:r>
            <a:endParaRPr/>
          </a:p>
        </p:txBody>
      </p:sp>
      <p:sp>
        <p:nvSpPr>
          <p:cNvPr id="237" name="Google Shape;237;p15"/>
          <p:cNvSpPr txBox="1">
            <a:spLocks noGrp="1"/>
          </p:cNvSpPr>
          <p:nvPr>
            <p:ph type="sldNum" idx="12"/>
          </p:nvPr>
        </p:nvSpPr>
        <p:spPr>
          <a:xfrm>
            <a:off x="10346634" y="6356350"/>
            <a:ext cx="1007165"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39</a:t>
            </a:fld>
            <a:endParaRPr/>
          </a:p>
        </p:txBody>
      </p:sp>
      <p:sp>
        <p:nvSpPr>
          <p:cNvPr id="238" name="Google Shape;238;p15"/>
          <p:cNvSpPr/>
          <p:nvPr/>
        </p:nvSpPr>
        <p:spPr>
          <a:xfrm>
            <a:off x="560716" y="2210487"/>
            <a:ext cx="2448910" cy="1944414"/>
          </a:xfrm>
          <a:prstGeom prst="roundRect">
            <a:avLst>
              <a:gd name="adj" fmla="val 16667"/>
            </a:avLst>
          </a:prstGeom>
          <a:solidFill>
            <a:srgbClr val="488214"/>
          </a:solidFill>
          <a:ln w="12700" cap="flat" cmpd="sng">
            <a:solidFill>
              <a:srgbClr val="86664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NORMĀLA </a:t>
            </a:r>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SEKSUĀLA</a:t>
            </a:r>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UZVEDĪBA</a:t>
            </a:r>
            <a:endParaRPr sz="1800">
              <a:solidFill>
                <a:schemeClr val="lt1"/>
              </a:solidFill>
              <a:latin typeface="Calibri"/>
              <a:ea typeface="Calibri"/>
              <a:cs typeface="Calibri"/>
              <a:sym typeface="Calibri"/>
            </a:endParaRPr>
          </a:p>
        </p:txBody>
      </p:sp>
      <p:sp>
        <p:nvSpPr>
          <p:cNvPr id="239" name="Google Shape;239;p15"/>
          <p:cNvSpPr txBox="1"/>
          <p:nvPr/>
        </p:nvSpPr>
        <p:spPr>
          <a:xfrm>
            <a:off x="1474075" y="349225"/>
            <a:ext cx="100101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Bērni un pusaudži savas attīstības gaitā izrāda seksuālu uzvedību, un lielākoties šī uzvedība </a:t>
            </a:r>
            <a:r>
              <a:rPr lang="en-US" sz="2800" b="1">
                <a:solidFill>
                  <a:schemeClr val="dk1"/>
                </a:solidFill>
                <a:latin typeface="Calibri"/>
                <a:ea typeface="Calibri"/>
                <a:cs typeface="Calibri"/>
                <a:sym typeface="Calibri"/>
              </a:rPr>
              <a:t>ir veselīga un dabiska jeb normāla. </a:t>
            </a:r>
            <a:r>
              <a:rPr lang="en-US" sz="1200">
                <a:solidFill>
                  <a:schemeClr val="dk1"/>
                </a:solidFill>
                <a:latin typeface="Poppins"/>
                <a:ea typeface="Poppins"/>
                <a:cs typeface="Poppins"/>
                <a:sym typeface="Poppins"/>
              </a:rPr>
              <a:t>(Findlaters, 2018)</a:t>
            </a:r>
            <a:endParaRPr sz="1600">
              <a:solidFill>
                <a:schemeClr val="dk1"/>
              </a:solidFill>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0C58728-574F-BEB3-4572-0BE19C99E27E}"/>
              </a:ext>
            </a:extLst>
          </p:cNvPr>
          <p:cNvSpPr>
            <a:spLocks noGrp="1"/>
          </p:cNvSpPr>
          <p:nvPr>
            <p:ph type="ctrTitle"/>
          </p:nvPr>
        </p:nvSpPr>
        <p:spPr/>
        <p:txBody>
          <a:bodyPr/>
          <a:lstStyle/>
          <a:p>
            <a:endParaRPr lang="lv-LV"/>
          </a:p>
        </p:txBody>
      </p:sp>
      <p:sp>
        <p:nvSpPr>
          <p:cNvPr id="11" name="Subtitle 10">
            <a:extLst>
              <a:ext uri="{FF2B5EF4-FFF2-40B4-BE49-F238E27FC236}">
                <a16:creationId xmlns:a16="http://schemas.microsoft.com/office/drawing/2014/main" id="{334EAC68-D7E9-8628-72B7-B24B8E66C8DA}"/>
              </a:ext>
            </a:extLst>
          </p:cNvPr>
          <p:cNvSpPr>
            <a:spLocks noGrp="1"/>
          </p:cNvSpPr>
          <p:nvPr>
            <p:ph type="subTitle" idx="1"/>
          </p:nvPr>
        </p:nvSpPr>
        <p:spPr/>
        <p:txBody>
          <a:bodyPr/>
          <a:lstStyle/>
          <a:p>
            <a:endParaRPr lang="lv-LV"/>
          </a:p>
        </p:txBody>
      </p:sp>
      <p:sp>
        <p:nvSpPr>
          <p:cNvPr id="5" name="Date Placeholder 4">
            <a:extLst>
              <a:ext uri="{FF2B5EF4-FFF2-40B4-BE49-F238E27FC236}">
                <a16:creationId xmlns:a16="http://schemas.microsoft.com/office/drawing/2014/main" id="{E932D492-2151-9388-BAAD-A45B34674449}"/>
              </a:ext>
            </a:extLst>
          </p:cNvPr>
          <p:cNvSpPr>
            <a:spLocks noGrp="1"/>
          </p:cNvSpPr>
          <p:nvPr>
            <p:ph type="dt" sz="half" idx="10"/>
          </p:nvPr>
        </p:nvSpPr>
        <p:spPr/>
        <p:txBody>
          <a:bodyPr/>
          <a:lstStyle/>
          <a:p>
            <a:fld id="{247C8E9B-FA03-474F-9B24-9D9347D859FB}" type="datetime1">
              <a:rPr lang="en-US" smtClean="0"/>
              <a:t>9/15/2025</a:t>
            </a:fld>
            <a:endParaRPr lang="en-US" dirty="0"/>
          </a:p>
        </p:txBody>
      </p:sp>
      <p:sp>
        <p:nvSpPr>
          <p:cNvPr id="6" name="Footer Placeholder 5">
            <a:extLst>
              <a:ext uri="{FF2B5EF4-FFF2-40B4-BE49-F238E27FC236}">
                <a16:creationId xmlns:a16="http://schemas.microsoft.com/office/drawing/2014/main" id="{480EECEA-E8CF-8D9B-76F3-FDBE1A7E7ABC}"/>
              </a:ext>
            </a:extLst>
          </p:cNvPr>
          <p:cNvSpPr>
            <a:spLocks noGrp="1"/>
          </p:cNvSpPr>
          <p:nvPr>
            <p:ph type="ftr" sz="quarter" idx="11"/>
          </p:nvPr>
        </p:nvSpPr>
        <p:spPr/>
        <p:txBody>
          <a:bodyPr/>
          <a:lstStyle/>
          <a:p>
            <a:r>
              <a:rPr lang="nb-NO"/>
              <a:t>www.centrsdardedze.lv       info@centrsdardedze.lv       tel.nr.: +371 67600685</a:t>
            </a:r>
            <a:endParaRPr lang="en-US" dirty="0"/>
          </a:p>
        </p:txBody>
      </p:sp>
      <p:sp>
        <p:nvSpPr>
          <p:cNvPr id="7" name="Slide Number Placeholder 6">
            <a:extLst>
              <a:ext uri="{FF2B5EF4-FFF2-40B4-BE49-F238E27FC236}">
                <a16:creationId xmlns:a16="http://schemas.microsoft.com/office/drawing/2014/main" id="{844B29B0-8900-AA2E-4817-37E036C886ED}"/>
              </a:ext>
            </a:extLst>
          </p:cNvPr>
          <p:cNvSpPr>
            <a:spLocks noGrp="1"/>
          </p:cNvSpPr>
          <p:nvPr>
            <p:ph type="sldNum" sz="quarter" idx="12"/>
          </p:nvPr>
        </p:nvSpPr>
        <p:spPr/>
        <p:txBody>
          <a:bodyPr/>
          <a:lstStyle/>
          <a:p>
            <a:fld id="{D572A262-C357-4E65-B12F-80D120AC05A9}" type="slidenum">
              <a:rPr lang="en-US" smtClean="0"/>
              <a:t>4</a:t>
            </a:fld>
            <a:endParaRPr lang="en-US"/>
          </a:p>
        </p:txBody>
      </p:sp>
      <p:pic>
        <p:nvPicPr>
          <p:cNvPr id="15" name="Picture 14" descr="A hand holding a light bulb over a stair&#10;&#10;Description automatically generated">
            <a:extLst>
              <a:ext uri="{FF2B5EF4-FFF2-40B4-BE49-F238E27FC236}">
                <a16:creationId xmlns:a16="http://schemas.microsoft.com/office/drawing/2014/main" id="{A7EB589F-0FE8-5FFC-959D-BF092C0E5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C054B09E-0663-8EA5-BA12-0C13491024BB}"/>
              </a:ext>
            </a:extLst>
          </p:cNvPr>
          <p:cNvSpPr txBox="1"/>
          <p:nvPr/>
        </p:nvSpPr>
        <p:spPr>
          <a:xfrm>
            <a:off x="388029" y="4631160"/>
            <a:ext cx="3741576" cy="707886"/>
          </a:xfrm>
          <a:prstGeom prst="rect">
            <a:avLst/>
          </a:prstGeom>
          <a:noFill/>
        </p:spPr>
        <p:txBody>
          <a:bodyPr wrap="square" rtlCol="0">
            <a:spAutoFit/>
          </a:bodyPr>
          <a:lstStyle/>
          <a:p>
            <a:r>
              <a:rPr lang="lv-LV" sz="4000" dirty="0">
                <a:solidFill>
                  <a:schemeClr val="bg1"/>
                </a:solidFill>
                <a:latin typeface="Poppins Light" panose="00000400000000000000" pitchFamily="2" charset="-70"/>
                <a:cs typeface="Poppins Light" panose="00000400000000000000" pitchFamily="2" charset="-70"/>
              </a:rPr>
              <a:t>Atbalsts</a:t>
            </a:r>
          </a:p>
        </p:txBody>
      </p:sp>
      <p:sp>
        <p:nvSpPr>
          <p:cNvPr id="18" name="TextBox 17">
            <a:extLst>
              <a:ext uri="{FF2B5EF4-FFF2-40B4-BE49-F238E27FC236}">
                <a16:creationId xmlns:a16="http://schemas.microsoft.com/office/drawing/2014/main" id="{C6032819-B723-BDD1-9C78-03C5B0FFC549}"/>
              </a:ext>
            </a:extLst>
          </p:cNvPr>
          <p:cNvSpPr txBox="1"/>
          <p:nvPr/>
        </p:nvSpPr>
        <p:spPr>
          <a:xfrm>
            <a:off x="594115" y="3639582"/>
            <a:ext cx="3741576" cy="707886"/>
          </a:xfrm>
          <a:prstGeom prst="rect">
            <a:avLst/>
          </a:prstGeom>
          <a:noFill/>
        </p:spPr>
        <p:txBody>
          <a:bodyPr wrap="square" rtlCol="0">
            <a:spAutoFit/>
          </a:bodyPr>
          <a:lstStyle/>
          <a:p>
            <a:pPr algn="r"/>
            <a:r>
              <a:rPr lang="lv-LV" sz="4000" dirty="0">
                <a:solidFill>
                  <a:schemeClr val="bg1"/>
                </a:solidFill>
                <a:latin typeface="Poppins Light" panose="00000400000000000000" pitchFamily="2" charset="-70"/>
                <a:cs typeface="Poppins Light" panose="00000400000000000000" pitchFamily="2" charset="-70"/>
              </a:rPr>
              <a:t>Izglītošana</a:t>
            </a:r>
          </a:p>
        </p:txBody>
      </p:sp>
      <p:sp>
        <p:nvSpPr>
          <p:cNvPr id="19" name="TextBox 18">
            <a:extLst>
              <a:ext uri="{FF2B5EF4-FFF2-40B4-BE49-F238E27FC236}">
                <a16:creationId xmlns:a16="http://schemas.microsoft.com/office/drawing/2014/main" id="{9A925CE6-D8E7-D6E7-5562-2A8BB5F45F10}"/>
              </a:ext>
            </a:extLst>
          </p:cNvPr>
          <p:cNvSpPr txBox="1"/>
          <p:nvPr/>
        </p:nvSpPr>
        <p:spPr>
          <a:xfrm>
            <a:off x="2464903" y="2700614"/>
            <a:ext cx="4987550" cy="707886"/>
          </a:xfrm>
          <a:prstGeom prst="rect">
            <a:avLst/>
          </a:prstGeom>
          <a:noFill/>
        </p:spPr>
        <p:txBody>
          <a:bodyPr wrap="square" rtlCol="0">
            <a:spAutoFit/>
          </a:bodyPr>
          <a:lstStyle/>
          <a:p>
            <a:pPr algn="r"/>
            <a:r>
              <a:rPr lang="lv-LV" sz="4000" dirty="0">
                <a:solidFill>
                  <a:schemeClr val="bg1"/>
                </a:solidFill>
                <a:latin typeface="Poppins Light" panose="00000400000000000000" pitchFamily="2" charset="-70"/>
                <a:cs typeface="Poppins Light" panose="00000400000000000000" pitchFamily="2" charset="-70"/>
              </a:rPr>
              <a:t>Interešu aizstāvība </a:t>
            </a:r>
          </a:p>
        </p:txBody>
      </p:sp>
      <p:sp>
        <p:nvSpPr>
          <p:cNvPr id="20" name="TextBox 19">
            <a:extLst>
              <a:ext uri="{FF2B5EF4-FFF2-40B4-BE49-F238E27FC236}">
                <a16:creationId xmlns:a16="http://schemas.microsoft.com/office/drawing/2014/main" id="{1B8210BD-8388-A7B4-11BB-A770151D0041}"/>
              </a:ext>
            </a:extLst>
          </p:cNvPr>
          <p:cNvSpPr txBox="1"/>
          <p:nvPr/>
        </p:nvSpPr>
        <p:spPr>
          <a:xfrm>
            <a:off x="388029" y="908504"/>
            <a:ext cx="6437718" cy="830997"/>
          </a:xfrm>
          <a:prstGeom prst="rect">
            <a:avLst/>
          </a:prstGeom>
          <a:noFill/>
        </p:spPr>
        <p:txBody>
          <a:bodyPr wrap="square" rtlCol="0">
            <a:spAutoFit/>
          </a:bodyPr>
          <a:lstStyle/>
          <a:p>
            <a:r>
              <a:rPr lang="lv-LV" sz="4800" dirty="0">
                <a:solidFill>
                  <a:schemeClr val="bg1"/>
                </a:solidFill>
                <a:latin typeface="Poppins Light" panose="00000400000000000000" pitchFamily="2" charset="-70"/>
                <a:cs typeface="Poppins Light" panose="00000400000000000000" pitchFamily="2" charset="-70"/>
              </a:rPr>
              <a:t>Ko mēs darām?</a:t>
            </a:r>
          </a:p>
        </p:txBody>
      </p:sp>
    </p:spTree>
    <p:extLst>
      <p:ext uri="{BB962C8B-B14F-4D97-AF65-F5344CB8AC3E}">
        <p14:creationId xmlns:p14="http://schemas.microsoft.com/office/powerpoint/2010/main" val="226687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250165"/>
            <a:ext cx="2122099" cy="2122099"/>
          </a:xfrm>
          <a:prstGeom prst="rect">
            <a:avLst/>
          </a:prstGeom>
        </p:spPr>
      </p:pic>
      <p:sp>
        <p:nvSpPr>
          <p:cNvPr id="6" name="Footer Placeholder 5"/>
          <p:cNvSpPr>
            <a:spLocks noGrp="1"/>
          </p:cNvSpPr>
          <p:nvPr>
            <p:ph type="ftr" sz="quarter" idx="11"/>
          </p:nvPr>
        </p:nvSpPr>
        <p:spPr/>
        <p:txBody>
          <a:bodyPr/>
          <a:lstStyle/>
          <a:p>
            <a:r>
              <a:rPr lang="nb-NO"/>
              <a:t>www.centrsdardedze.lv       info@centrsdardedze.lv       tel.nr.: +371 29556680,    +371 67600685</a:t>
            </a:r>
            <a:endParaRPr lang="is-IS"/>
          </a:p>
        </p:txBody>
      </p:sp>
      <p:sp>
        <p:nvSpPr>
          <p:cNvPr id="7" name="Slide Number Placeholder 6"/>
          <p:cNvSpPr>
            <a:spLocks noGrp="1"/>
          </p:cNvSpPr>
          <p:nvPr>
            <p:ph type="sldNum" sz="quarter" idx="12"/>
          </p:nvPr>
        </p:nvSpPr>
        <p:spPr/>
        <p:txBody>
          <a:bodyPr/>
          <a:lstStyle/>
          <a:p>
            <a:fld id="{81285211-9689-4807-B259-0ECA34EC9333}" type="slidenum">
              <a:rPr lang="is-IS" smtClean="0"/>
              <a:t>40</a:t>
            </a:fld>
            <a:endParaRPr lang="is-IS"/>
          </a:p>
        </p:txBody>
      </p:sp>
      <p:graphicFrame>
        <p:nvGraphicFramePr>
          <p:cNvPr id="9" name="Diagram 8">
            <a:extLst>
              <a:ext uri="{FF2B5EF4-FFF2-40B4-BE49-F238E27FC236}">
                <a16:creationId xmlns:a16="http://schemas.microsoft.com/office/drawing/2014/main" id="{F3782AA4-006F-DDBA-DE9D-683755B4371D}"/>
              </a:ext>
            </a:extLst>
          </p:cNvPr>
          <p:cNvGraphicFramePr/>
          <p:nvPr/>
        </p:nvGraphicFramePr>
        <p:xfrm>
          <a:off x="2021932" y="145459"/>
          <a:ext cx="7933764" cy="6078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Virsraksts 1">
            <a:extLst>
              <a:ext uri="{FF2B5EF4-FFF2-40B4-BE49-F238E27FC236}">
                <a16:creationId xmlns:a16="http://schemas.microsoft.com/office/drawing/2014/main" id="{DEAF5E53-752C-E93F-FD71-170320E03FE8}"/>
              </a:ext>
            </a:extLst>
          </p:cNvPr>
          <p:cNvSpPr txBox="1">
            <a:spLocks/>
          </p:cNvSpPr>
          <p:nvPr/>
        </p:nvSpPr>
        <p:spPr>
          <a:xfrm>
            <a:off x="4258235" y="2697755"/>
            <a:ext cx="3675530" cy="517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lv-LV" sz="2800" dirty="0">
                <a:solidFill>
                  <a:schemeClr val="bg1"/>
                </a:solidFill>
              </a:rPr>
              <a:t>Īslaicīgas/ ilglaicīgas sekas</a:t>
            </a:r>
          </a:p>
        </p:txBody>
      </p:sp>
      <p:sp>
        <p:nvSpPr>
          <p:cNvPr id="14" name="Oval 13">
            <a:extLst>
              <a:ext uri="{FF2B5EF4-FFF2-40B4-BE49-F238E27FC236}">
                <a16:creationId xmlns:a16="http://schemas.microsoft.com/office/drawing/2014/main" id="{D93AC8BC-2A52-611A-C694-D94A30561009}"/>
              </a:ext>
            </a:extLst>
          </p:cNvPr>
          <p:cNvSpPr/>
          <p:nvPr/>
        </p:nvSpPr>
        <p:spPr>
          <a:xfrm>
            <a:off x="5355021" y="4804626"/>
            <a:ext cx="1481958" cy="13892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 Fiziskās sekas</a:t>
            </a:r>
          </a:p>
        </p:txBody>
      </p:sp>
    </p:spTree>
    <p:extLst>
      <p:ext uri="{BB962C8B-B14F-4D97-AF65-F5344CB8AC3E}">
        <p14:creationId xmlns:p14="http://schemas.microsoft.com/office/powerpoint/2010/main" val="115389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75E4-4C8B-E067-E169-1E7015A714AF}"/>
              </a:ext>
            </a:extLst>
          </p:cNvPr>
          <p:cNvSpPr>
            <a:spLocks noGrp="1"/>
          </p:cNvSpPr>
          <p:nvPr>
            <p:ph type="ctrTitle"/>
          </p:nvPr>
        </p:nvSpPr>
        <p:spPr/>
        <p:txBody>
          <a:bodyPr/>
          <a:lstStyle/>
          <a:p>
            <a:r>
              <a:rPr lang="en-US" dirty="0" err="1"/>
              <a:t>Terminoloģiski</a:t>
            </a:r>
            <a:r>
              <a:rPr lang="en-US" dirty="0"/>
              <a:t> </a:t>
            </a:r>
            <a:r>
              <a:rPr lang="en-US" dirty="0" err="1"/>
              <a:t>izaicinājumi</a:t>
            </a:r>
            <a:endParaRPr lang="en-US" dirty="0"/>
          </a:p>
        </p:txBody>
      </p:sp>
      <p:sp>
        <p:nvSpPr>
          <p:cNvPr id="4" name="Date Placeholder 3">
            <a:extLst>
              <a:ext uri="{FF2B5EF4-FFF2-40B4-BE49-F238E27FC236}">
                <a16:creationId xmlns:a16="http://schemas.microsoft.com/office/drawing/2014/main" id="{C626B1F4-F8B4-2BE9-5F06-D4DCD17D1996}"/>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3269B8DE-95BB-3373-A032-E72267842544}"/>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17154F48-A22F-FD1D-FCC6-80AB1212C15E}"/>
              </a:ext>
            </a:extLst>
          </p:cNvPr>
          <p:cNvSpPr>
            <a:spLocks noGrp="1"/>
          </p:cNvSpPr>
          <p:nvPr>
            <p:ph type="sldNum" sz="quarter" idx="12"/>
          </p:nvPr>
        </p:nvSpPr>
        <p:spPr/>
        <p:txBody>
          <a:bodyPr/>
          <a:lstStyle/>
          <a:p>
            <a:fld id="{D572A262-C357-4E65-B12F-80D120AC05A9}" type="slidenum">
              <a:rPr lang="en-US" smtClean="0"/>
              <a:t>41</a:t>
            </a:fld>
            <a:endParaRPr lang="en-US"/>
          </a:p>
        </p:txBody>
      </p:sp>
      <p:graphicFrame>
        <p:nvGraphicFramePr>
          <p:cNvPr id="8" name="Shēma 7">
            <a:extLst>
              <a:ext uri="{FF2B5EF4-FFF2-40B4-BE49-F238E27FC236}">
                <a16:creationId xmlns:a16="http://schemas.microsoft.com/office/drawing/2014/main" id="{51780851-F7FB-8CBA-EAE9-94D5C0CDA122}"/>
              </a:ext>
            </a:extLst>
          </p:cNvPr>
          <p:cNvGraphicFramePr/>
          <p:nvPr/>
        </p:nvGraphicFramePr>
        <p:xfrm>
          <a:off x="663074" y="1767306"/>
          <a:ext cx="1086585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735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1B16AD1-183E-0AF6-23F1-6BEB9096BAB4}"/>
              </a:ext>
            </a:extLst>
          </p:cNvPr>
          <p:cNvSpPr>
            <a:spLocks noGrp="1"/>
          </p:cNvSpPr>
          <p:nvPr>
            <p:ph type="title"/>
          </p:nvPr>
        </p:nvSpPr>
        <p:spPr/>
        <p:txBody>
          <a:bodyPr>
            <a:normAutofit/>
          </a:bodyPr>
          <a:lstStyle/>
          <a:p>
            <a:r>
              <a:rPr lang="lv-LV" sz="2900" dirty="0" err="1">
                <a:latin typeface="+mn-lt"/>
              </a:rPr>
              <a:t>Bulings</a:t>
            </a:r>
            <a:r>
              <a:rPr lang="lv-LV" sz="2900" dirty="0">
                <a:latin typeface="+mn-lt"/>
              </a:rPr>
              <a:t>/ņirgāšanās</a:t>
            </a:r>
            <a:endParaRPr lang="en-US" sz="2900" dirty="0">
              <a:latin typeface="+mn-lt"/>
            </a:endParaRPr>
          </a:p>
        </p:txBody>
      </p:sp>
      <p:sp>
        <p:nvSpPr>
          <p:cNvPr id="4" name="Teksta vietturis 3">
            <a:extLst>
              <a:ext uri="{FF2B5EF4-FFF2-40B4-BE49-F238E27FC236}">
                <a16:creationId xmlns:a16="http://schemas.microsoft.com/office/drawing/2014/main" id="{0C20296F-5048-540B-17E3-17FB64F894EA}"/>
              </a:ext>
            </a:extLst>
          </p:cNvPr>
          <p:cNvSpPr>
            <a:spLocks noGrp="1"/>
          </p:cNvSpPr>
          <p:nvPr>
            <p:ph type="body" sz="half" idx="2"/>
          </p:nvPr>
        </p:nvSpPr>
        <p:spPr>
          <a:xfrm>
            <a:off x="1254066" y="1775310"/>
            <a:ext cx="5339239" cy="3924301"/>
          </a:xfrm>
        </p:spPr>
        <p:txBody>
          <a:bodyPr/>
          <a:lstStyle/>
          <a:p>
            <a:pPr algn="just"/>
            <a:r>
              <a:rPr lang="lv-LV" dirty="0">
                <a:latin typeface="+mn-lt"/>
              </a:rPr>
              <a:t>Ņirgāšanās ir </a:t>
            </a:r>
            <a:r>
              <a:rPr lang="lv-LV" b="1" dirty="0">
                <a:latin typeface="+mn-lt"/>
              </a:rPr>
              <a:t>vienaudžu</a:t>
            </a:r>
            <a:r>
              <a:rPr lang="lv-LV" dirty="0">
                <a:latin typeface="+mn-lt"/>
              </a:rPr>
              <a:t> īstenota uzvedība, </a:t>
            </a:r>
            <a:r>
              <a:rPr lang="lv-LV" b="1" dirty="0">
                <a:latin typeface="+mn-lt"/>
              </a:rPr>
              <a:t>ar nolūku</a:t>
            </a:r>
            <a:r>
              <a:rPr lang="lv-LV" dirty="0">
                <a:latin typeface="+mn-lt"/>
              </a:rPr>
              <a:t> radīt emocionālas ciešanas upurim, kas ietver jebkāda veida fizisku, verbālu, elektronisku, rakstisku vai citu līdzekļu izmantošanu, un, ko raksturo </a:t>
            </a:r>
            <a:r>
              <a:rPr lang="lv-LV" b="1" dirty="0">
                <a:latin typeface="+mn-lt"/>
              </a:rPr>
              <a:t>atkārtoti un sistemātiski </a:t>
            </a:r>
            <a:r>
              <a:rPr lang="lv-LV" dirty="0">
                <a:latin typeface="+mn-lt"/>
              </a:rPr>
              <a:t>pielietota </a:t>
            </a:r>
            <a:r>
              <a:rPr lang="lv-LV" b="1" dirty="0">
                <a:latin typeface="+mn-lt"/>
              </a:rPr>
              <a:t>nesamērīgas varas pozīcija </a:t>
            </a:r>
            <a:r>
              <a:rPr lang="lv-LV" dirty="0">
                <a:latin typeface="+mn-lt"/>
              </a:rPr>
              <a:t>izglītojamo starpā*</a:t>
            </a:r>
          </a:p>
        </p:txBody>
      </p:sp>
      <p:sp>
        <p:nvSpPr>
          <p:cNvPr id="5" name="Datuma vietturis 4">
            <a:extLst>
              <a:ext uri="{FF2B5EF4-FFF2-40B4-BE49-F238E27FC236}">
                <a16:creationId xmlns:a16="http://schemas.microsoft.com/office/drawing/2014/main" id="{11855DCD-959B-8E69-312D-347216F3BD60}"/>
              </a:ext>
            </a:extLst>
          </p:cNvPr>
          <p:cNvSpPr>
            <a:spLocks noGrp="1"/>
          </p:cNvSpPr>
          <p:nvPr>
            <p:ph type="dt" sz="half" idx="10"/>
          </p:nvPr>
        </p:nvSpPr>
        <p:spPr/>
        <p:txBody>
          <a:bodyPr/>
          <a:lstStyle/>
          <a:p>
            <a:fld id="{247C8E9B-FA03-474F-9B24-9D9347D859FB}" type="datetime1">
              <a:rPr lang="en-US" smtClean="0"/>
              <a:t>9/15/2025</a:t>
            </a:fld>
            <a:endParaRPr lang="en-US" dirty="0"/>
          </a:p>
        </p:txBody>
      </p:sp>
      <p:sp>
        <p:nvSpPr>
          <p:cNvPr id="6" name="Kājenes vietturis 5">
            <a:extLst>
              <a:ext uri="{FF2B5EF4-FFF2-40B4-BE49-F238E27FC236}">
                <a16:creationId xmlns:a16="http://schemas.microsoft.com/office/drawing/2014/main" id="{8D06742E-5FB2-13F8-0210-CFFE337A3932}"/>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7" name="Slaida numura vietturis 6">
            <a:extLst>
              <a:ext uri="{FF2B5EF4-FFF2-40B4-BE49-F238E27FC236}">
                <a16:creationId xmlns:a16="http://schemas.microsoft.com/office/drawing/2014/main" id="{93329BCD-A0F4-B52A-8EC7-09632512B6AE}"/>
              </a:ext>
            </a:extLst>
          </p:cNvPr>
          <p:cNvSpPr>
            <a:spLocks noGrp="1"/>
          </p:cNvSpPr>
          <p:nvPr>
            <p:ph type="sldNum" sz="quarter" idx="12"/>
          </p:nvPr>
        </p:nvSpPr>
        <p:spPr/>
        <p:txBody>
          <a:bodyPr/>
          <a:lstStyle/>
          <a:p>
            <a:fld id="{D572A262-C357-4E65-B12F-80D120AC05A9}" type="slidenum">
              <a:rPr lang="en-US" smtClean="0"/>
              <a:t>42</a:t>
            </a:fld>
            <a:endParaRPr lang="en-US"/>
          </a:p>
        </p:txBody>
      </p:sp>
      <p:sp>
        <p:nvSpPr>
          <p:cNvPr id="3" name="TextBox 2">
            <a:extLst>
              <a:ext uri="{FF2B5EF4-FFF2-40B4-BE49-F238E27FC236}">
                <a16:creationId xmlns:a16="http://schemas.microsoft.com/office/drawing/2014/main" id="{ADF538CB-3EBB-D14E-B744-B94D29E6083B}"/>
              </a:ext>
            </a:extLst>
          </p:cNvPr>
          <p:cNvSpPr txBox="1"/>
          <p:nvPr/>
        </p:nvSpPr>
        <p:spPr>
          <a:xfrm>
            <a:off x="1254066" y="5593543"/>
            <a:ext cx="10127382" cy="646331"/>
          </a:xfrm>
          <a:prstGeom prst="rect">
            <a:avLst/>
          </a:prstGeom>
          <a:noFill/>
        </p:spPr>
        <p:txBody>
          <a:bodyPr wrap="square" rtlCol="0">
            <a:spAutoFit/>
          </a:bodyPr>
          <a:lstStyle/>
          <a:p>
            <a:r>
              <a:rPr lang="lv-LV" i="1" dirty="0"/>
              <a:t>* Vadlīnijas ņirgāšanās izplatības mazināšanai pamatskolas un vidusskolas izglītības iestādēs</a:t>
            </a:r>
          </a:p>
          <a:p>
            <a:endParaRPr lang="en-US" i="1" dirty="0"/>
          </a:p>
        </p:txBody>
      </p:sp>
      <p:graphicFrame>
        <p:nvGraphicFramePr>
          <p:cNvPr id="10" name="Shēma 9">
            <a:extLst>
              <a:ext uri="{FF2B5EF4-FFF2-40B4-BE49-F238E27FC236}">
                <a16:creationId xmlns:a16="http://schemas.microsoft.com/office/drawing/2014/main" id="{19DCB68A-3C88-F195-874C-B18B2F3A68BC}"/>
              </a:ext>
            </a:extLst>
          </p:cNvPr>
          <p:cNvGraphicFramePr/>
          <p:nvPr/>
        </p:nvGraphicFramePr>
        <p:xfrm>
          <a:off x="6593305" y="2164649"/>
          <a:ext cx="5037435" cy="3139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7105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1BB5F097-E4E2-F46F-E99E-3B79C724B7A8}"/>
              </a:ext>
            </a:extLst>
          </p:cNvPr>
          <p:cNvSpPr>
            <a:spLocks noGrp="1"/>
          </p:cNvSpPr>
          <p:nvPr>
            <p:ph type="dt" sz="half" idx="10"/>
          </p:nvPr>
        </p:nvSpPr>
        <p:spPr/>
        <p:txBody>
          <a:bodyPr/>
          <a:lstStyle/>
          <a:p>
            <a:fld id="{6B92907A-23B1-43B9-9A56-5C7109F9F4D7}" type="datetime1">
              <a:rPr lang="en-US" smtClean="0"/>
              <a:t>9/15/2025</a:t>
            </a:fld>
            <a:endParaRPr lang="en-US"/>
          </a:p>
        </p:txBody>
      </p:sp>
      <p:sp>
        <p:nvSpPr>
          <p:cNvPr id="3" name="Kājenes vietturis 2">
            <a:extLst>
              <a:ext uri="{FF2B5EF4-FFF2-40B4-BE49-F238E27FC236}">
                <a16:creationId xmlns:a16="http://schemas.microsoft.com/office/drawing/2014/main" id="{430528A6-629E-D811-19ED-3BBAE2319E0E}"/>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4" name="Slaida numura vietturis 3">
            <a:extLst>
              <a:ext uri="{FF2B5EF4-FFF2-40B4-BE49-F238E27FC236}">
                <a16:creationId xmlns:a16="http://schemas.microsoft.com/office/drawing/2014/main" id="{5784084D-6B24-CE18-A1DE-80B074F9D545}"/>
              </a:ext>
            </a:extLst>
          </p:cNvPr>
          <p:cNvSpPr>
            <a:spLocks noGrp="1"/>
          </p:cNvSpPr>
          <p:nvPr>
            <p:ph type="sldNum" sz="quarter" idx="12"/>
          </p:nvPr>
        </p:nvSpPr>
        <p:spPr/>
        <p:txBody>
          <a:bodyPr/>
          <a:lstStyle/>
          <a:p>
            <a:fld id="{D572A262-C357-4E65-B12F-80D120AC05A9}" type="slidenum">
              <a:rPr lang="en-US" smtClean="0"/>
              <a:t>43</a:t>
            </a:fld>
            <a:endParaRPr lang="en-US"/>
          </a:p>
        </p:txBody>
      </p:sp>
      <p:sp>
        <p:nvSpPr>
          <p:cNvPr id="5" name="Taisnstūris: ar noapaļotiem stūriem 4">
            <a:extLst>
              <a:ext uri="{FF2B5EF4-FFF2-40B4-BE49-F238E27FC236}">
                <a16:creationId xmlns:a16="http://schemas.microsoft.com/office/drawing/2014/main" id="{28CD32B8-9C2F-15E4-DAD8-05AEBB31E2C2}"/>
              </a:ext>
            </a:extLst>
          </p:cNvPr>
          <p:cNvSpPr/>
          <p:nvPr/>
        </p:nvSpPr>
        <p:spPr>
          <a:xfrm>
            <a:off x="1537252" y="1109608"/>
            <a:ext cx="4164496" cy="4438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aisnstūris: ar noapaļotiem stūriem 5">
            <a:extLst>
              <a:ext uri="{FF2B5EF4-FFF2-40B4-BE49-F238E27FC236}">
                <a16:creationId xmlns:a16="http://schemas.microsoft.com/office/drawing/2014/main" id="{D9BFBE03-D295-6B16-0CAD-7CA2E47864D2}"/>
              </a:ext>
            </a:extLst>
          </p:cNvPr>
          <p:cNvSpPr/>
          <p:nvPr/>
        </p:nvSpPr>
        <p:spPr>
          <a:xfrm>
            <a:off x="6672619" y="1109608"/>
            <a:ext cx="4164496" cy="4438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F8B2C4A-7B78-5362-35DF-363035C3BB18}"/>
              </a:ext>
            </a:extLst>
          </p:cNvPr>
          <p:cNvSpPr txBox="1"/>
          <p:nvPr/>
        </p:nvSpPr>
        <p:spPr>
          <a:xfrm>
            <a:off x="2608741" y="2905780"/>
            <a:ext cx="2548886" cy="523220"/>
          </a:xfrm>
          <a:prstGeom prst="rect">
            <a:avLst/>
          </a:prstGeom>
          <a:noFill/>
        </p:spPr>
        <p:txBody>
          <a:bodyPr wrap="square" rtlCol="0">
            <a:spAutoFit/>
          </a:bodyPr>
          <a:lstStyle/>
          <a:p>
            <a:r>
              <a:rPr lang="lv-LV" sz="2800" b="1" dirty="0">
                <a:latin typeface="Poppins" panose="00000500000000000000" pitchFamily="2" charset="0"/>
                <a:cs typeface="Poppins" panose="00000500000000000000" pitchFamily="2" charset="0"/>
              </a:rPr>
              <a:t>Konflikts</a:t>
            </a:r>
            <a:endParaRPr lang="en-US" sz="2800" b="1" dirty="0">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F7A8A1E7-1199-3E08-6D96-253B3C5BA9B0}"/>
              </a:ext>
            </a:extLst>
          </p:cNvPr>
          <p:cNvSpPr txBox="1"/>
          <p:nvPr/>
        </p:nvSpPr>
        <p:spPr>
          <a:xfrm>
            <a:off x="7839219" y="2905780"/>
            <a:ext cx="2388145" cy="954107"/>
          </a:xfrm>
          <a:prstGeom prst="rect">
            <a:avLst/>
          </a:prstGeom>
          <a:noFill/>
        </p:spPr>
        <p:txBody>
          <a:bodyPr wrap="square" rtlCol="0">
            <a:spAutoFit/>
          </a:bodyPr>
          <a:lstStyle/>
          <a:p>
            <a:r>
              <a:rPr lang="lv-LV" sz="2800" b="1" dirty="0" err="1">
                <a:latin typeface="Poppins" panose="00000500000000000000" pitchFamily="2" charset="0"/>
                <a:cs typeface="Poppins" panose="00000500000000000000" pitchFamily="2" charset="0"/>
              </a:rPr>
              <a:t>Bulings</a:t>
            </a:r>
            <a:r>
              <a:rPr lang="lv-LV" sz="2800" b="1" dirty="0">
                <a:latin typeface="Poppins" panose="00000500000000000000" pitchFamily="2" charset="0"/>
                <a:cs typeface="Poppins" panose="00000500000000000000" pitchFamily="2" charset="0"/>
              </a:rPr>
              <a:t>/</a:t>
            </a:r>
          </a:p>
          <a:p>
            <a:r>
              <a:rPr lang="lv-LV" sz="2800" b="1" dirty="0">
                <a:latin typeface="Poppins" panose="00000500000000000000" pitchFamily="2" charset="0"/>
                <a:cs typeface="Poppins" panose="00000500000000000000" pitchFamily="2" charset="0"/>
              </a:rPr>
              <a:t>Ņirgāšanās</a:t>
            </a:r>
            <a:endParaRPr lang="en-US" sz="2800"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292488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1BB5F097-E4E2-F46F-E99E-3B79C724B7A8}"/>
              </a:ext>
            </a:extLst>
          </p:cNvPr>
          <p:cNvSpPr>
            <a:spLocks noGrp="1"/>
          </p:cNvSpPr>
          <p:nvPr>
            <p:ph type="dt" sz="half" idx="10"/>
          </p:nvPr>
        </p:nvSpPr>
        <p:spPr/>
        <p:txBody>
          <a:bodyPr/>
          <a:lstStyle/>
          <a:p>
            <a:fld id="{6B92907A-23B1-43B9-9A56-5C7109F9F4D7}" type="datetime1">
              <a:rPr lang="en-US" smtClean="0"/>
              <a:t>9/15/2025</a:t>
            </a:fld>
            <a:endParaRPr lang="en-US"/>
          </a:p>
        </p:txBody>
      </p:sp>
      <p:sp>
        <p:nvSpPr>
          <p:cNvPr id="3" name="Kājenes vietturis 2">
            <a:extLst>
              <a:ext uri="{FF2B5EF4-FFF2-40B4-BE49-F238E27FC236}">
                <a16:creationId xmlns:a16="http://schemas.microsoft.com/office/drawing/2014/main" id="{430528A6-629E-D811-19ED-3BBAE2319E0E}"/>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4" name="Slaida numura vietturis 3">
            <a:extLst>
              <a:ext uri="{FF2B5EF4-FFF2-40B4-BE49-F238E27FC236}">
                <a16:creationId xmlns:a16="http://schemas.microsoft.com/office/drawing/2014/main" id="{5784084D-6B24-CE18-A1DE-80B074F9D545}"/>
              </a:ext>
            </a:extLst>
          </p:cNvPr>
          <p:cNvSpPr>
            <a:spLocks noGrp="1"/>
          </p:cNvSpPr>
          <p:nvPr>
            <p:ph type="sldNum" sz="quarter" idx="12"/>
          </p:nvPr>
        </p:nvSpPr>
        <p:spPr/>
        <p:txBody>
          <a:bodyPr/>
          <a:lstStyle/>
          <a:p>
            <a:fld id="{D572A262-C357-4E65-B12F-80D120AC05A9}" type="slidenum">
              <a:rPr lang="en-US" smtClean="0"/>
              <a:t>44</a:t>
            </a:fld>
            <a:endParaRPr lang="en-US"/>
          </a:p>
        </p:txBody>
      </p:sp>
      <p:sp>
        <p:nvSpPr>
          <p:cNvPr id="5" name="Taisnstūris: ar noapaļotiem stūriem 4">
            <a:extLst>
              <a:ext uri="{FF2B5EF4-FFF2-40B4-BE49-F238E27FC236}">
                <a16:creationId xmlns:a16="http://schemas.microsoft.com/office/drawing/2014/main" id="{28CD32B8-9C2F-15E4-DAD8-05AEBB31E2C2}"/>
              </a:ext>
            </a:extLst>
          </p:cNvPr>
          <p:cNvSpPr/>
          <p:nvPr/>
        </p:nvSpPr>
        <p:spPr>
          <a:xfrm>
            <a:off x="1537252" y="1109608"/>
            <a:ext cx="4164496" cy="443843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aisnstūris: ar noapaļotiem stūriem 5">
            <a:extLst>
              <a:ext uri="{FF2B5EF4-FFF2-40B4-BE49-F238E27FC236}">
                <a16:creationId xmlns:a16="http://schemas.microsoft.com/office/drawing/2014/main" id="{D9BFBE03-D295-6B16-0CAD-7CA2E47864D2}"/>
              </a:ext>
            </a:extLst>
          </p:cNvPr>
          <p:cNvSpPr/>
          <p:nvPr/>
        </p:nvSpPr>
        <p:spPr>
          <a:xfrm>
            <a:off x="6672619" y="1109608"/>
            <a:ext cx="4164496" cy="443843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8" name="TextBox 7">
            <a:extLst>
              <a:ext uri="{FF2B5EF4-FFF2-40B4-BE49-F238E27FC236}">
                <a16:creationId xmlns:a16="http://schemas.microsoft.com/office/drawing/2014/main" id="{3F8B2C4A-7B78-5362-35DF-363035C3BB18}"/>
              </a:ext>
            </a:extLst>
          </p:cNvPr>
          <p:cNvSpPr txBox="1"/>
          <p:nvPr/>
        </p:nvSpPr>
        <p:spPr>
          <a:xfrm>
            <a:off x="2588192" y="1457124"/>
            <a:ext cx="2548886" cy="523220"/>
          </a:xfrm>
          <a:prstGeom prst="rect">
            <a:avLst/>
          </a:prstGeom>
          <a:noFill/>
        </p:spPr>
        <p:txBody>
          <a:bodyPr wrap="square" rtlCol="0">
            <a:spAutoFit/>
          </a:bodyPr>
          <a:lstStyle/>
          <a:p>
            <a:r>
              <a:rPr lang="lv-LV" sz="2800" b="1" dirty="0">
                <a:latin typeface="Poppins" panose="00000500000000000000" pitchFamily="2" charset="0"/>
                <a:cs typeface="Poppins" panose="00000500000000000000" pitchFamily="2" charset="0"/>
              </a:rPr>
              <a:t>Konflikts</a:t>
            </a:r>
            <a:endParaRPr lang="en-US" sz="2800" b="1" dirty="0">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F7A8A1E7-1199-3E08-6D96-253B3C5BA9B0}"/>
              </a:ext>
            </a:extLst>
          </p:cNvPr>
          <p:cNvSpPr txBox="1"/>
          <p:nvPr/>
        </p:nvSpPr>
        <p:spPr>
          <a:xfrm>
            <a:off x="7325139" y="1457124"/>
            <a:ext cx="2733299" cy="954107"/>
          </a:xfrm>
          <a:prstGeom prst="rect">
            <a:avLst/>
          </a:prstGeom>
          <a:noFill/>
        </p:spPr>
        <p:txBody>
          <a:bodyPr wrap="square" rtlCol="0">
            <a:spAutoFit/>
          </a:bodyPr>
          <a:lstStyle/>
          <a:p>
            <a:r>
              <a:rPr lang="lv-LV" sz="2800" b="1" dirty="0" err="1">
                <a:latin typeface="Poppins" panose="00000500000000000000" pitchFamily="2" charset="0"/>
                <a:cs typeface="Poppins" panose="00000500000000000000" pitchFamily="2" charset="0"/>
              </a:rPr>
              <a:t>Bulings</a:t>
            </a:r>
            <a:r>
              <a:rPr lang="lv-LV" sz="2800" b="1" dirty="0">
                <a:latin typeface="Poppins" panose="00000500000000000000" pitchFamily="2" charset="0"/>
                <a:cs typeface="Poppins" panose="00000500000000000000" pitchFamily="2" charset="0"/>
              </a:rPr>
              <a:t>/</a:t>
            </a:r>
          </a:p>
          <a:p>
            <a:r>
              <a:rPr lang="lv-LV" sz="2800" b="1" dirty="0">
                <a:latin typeface="Poppins" panose="00000500000000000000" pitchFamily="2" charset="0"/>
                <a:cs typeface="Poppins" panose="00000500000000000000" pitchFamily="2" charset="0"/>
              </a:rPr>
              <a:t>ņirgāšanās</a:t>
            </a:r>
            <a:endParaRPr lang="en-US" sz="2800" b="1" dirty="0">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4065B114-5A01-E357-73CB-2A24C5313CD8}"/>
              </a:ext>
            </a:extLst>
          </p:cNvPr>
          <p:cNvSpPr txBox="1"/>
          <p:nvPr/>
        </p:nvSpPr>
        <p:spPr>
          <a:xfrm>
            <a:off x="1976490" y="2143194"/>
            <a:ext cx="3286019" cy="1477328"/>
          </a:xfrm>
          <a:prstGeom prst="rect">
            <a:avLst/>
          </a:prstGeom>
          <a:noFill/>
        </p:spPr>
        <p:txBody>
          <a:bodyPr wrap="square" rtlCol="0">
            <a:spAutoFit/>
          </a:bodyPr>
          <a:lstStyle/>
          <a:p>
            <a:pPr marL="285750" indent="-285750">
              <a:buFont typeface="Arial" panose="020B0604020202020204" pitchFamily="34" charset="0"/>
              <a:buChar char="•"/>
            </a:pPr>
            <a:r>
              <a:rPr lang="lv-LV" dirty="0"/>
              <a:t>Normāla komunikācijas daļa</a:t>
            </a:r>
          </a:p>
          <a:p>
            <a:pPr marL="285750" indent="-285750">
              <a:buFont typeface="Arial" panose="020B0604020202020204" pitchFamily="34" charset="0"/>
              <a:buChar char="•"/>
            </a:pPr>
            <a:r>
              <a:rPr lang="lv-LV" dirty="0"/>
              <a:t>Veicina sociālo kompetenci</a:t>
            </a:r>
          </a:p>
          <a:p>
            <a:pPr marL="285750" indent="-285750">
              <a:buFont typeface="Arial" panose="020B0604020202020204" pitchFamily="34" charset="0"/>
              <a:buChar char="•"/>
            </a:pPr>
            <a:r>
              <a:rPr lang="lv-LV" dirty="0"/>
              <a:t>Atšķirīgu mērķu krustošanās</a:t>
            </a:r>
          </a:p>
          <a:p>
            <a:pPr marL="285750" indent="-285750">
              <a:buFont typeface="Arial" panose="020B0604020202020204" pitchFamily="34" charset="0"/>
              <a:buChar char="•"/>
            </a:pPr>
            <a:r>
              <a:rPr lang="lv-LV" dirty="0"/>
              <a:t>Atsevišķs gadījums</a:t>
            </a:r>
          </a:p>
          <a:p>
            <a:pPr marL="285750" indent="-285750">
              <a:buFont typeface="Arial" panose="020B0604020202020204" pitchFamily="34" charset="0"/>
              <a:buChar char="•"/>
            </a:pPr>
            <a:endParaRPr lang="en-US" dirty="0">
              <a:solidFill>
                <a:srgbClr val="D4CAC2"/>
              </a:solidFill>
            </a:endParaRPr>
          </a:p>
        </p:txBody>
      </p:sp>
      <p:sp>
        <p:nvSpPr>
          <p:cNvPr id="9" name="TextBox 8">
            <a:extLst>
              <a:ext uri="{FF2B5EF4-FFF2-40B4-BE49-F238E27FC236}">
                <a16:creationId xmlns:a16="http://schemas.microsoft.com/office/drawing/2014/main" id="{FCBA831B-A48D-7AD4-1781-0EF305AE8552}"/>
              </a:ext>
            </a:extLst>
          </p:cNvPr>
          <p:cNvSpPr txBox="1"/>
          <p:nvPr/>
        </p:nvSpPr>
        <p:spPr>
          <a:xfrm>
            <a:off x="7223999" y="2758747"/>
            <a:ext cx="2991512" cy="2031325"/>
          </a:xfrm>
          <a:prstGeom prst="rect">
            <a:avLst/>
          </a:prstGeom>
          <a:noFill/>
        </p:spPr>
        <p:txBody>
          <a:bodyPr wrap="square" rtlCol="0">
            <a:spAutoFit/>
          </a:bodyPr>
          <a:lstStyle/>
          <a:p>
            <a:pPr marL="285750" indent="-285750">
              <a:buFont typeface="Arial" panose="020B0604020202020204" pitchFamily="34" charset="0"/>
              <a:buChar char="•"/>
            </a:pPr>
            <a:r>
              <a:rPr lang="lv-LV" dirty="0"/>
              <a:t>Sociāli nevēlama parādība</a:t>
            </a:r>
          </a:p>
          <a:p>
            <a:pPr marL="285750" indent="-285750">
              <a:buFont typeface="Arial" panose="020B0604020202020204" pitchFamily="34" charset="0"/>
              <a:buChar char="•"/>
            </a:pPr>
            <a:r>
              <a:rPr lang="lv-LV" dirty="0"/>
              <a:t>Notiek sociālo prasmju trūkuma dēļ</a:t>
            </a:r>
          </a:p>
          <a:p>
            <a:pPr marL="285750" indent="-285750">
              <a:buFont typeface="Arial" panose="020B0604020202020204" pitchFamily="34" charset="0"/>
              <a:buChar char="•"/>
            </a:pPr>
            <a:r>
              <a:rPr lang="lv-LV" dirty="0"/>
              <a:t>Otra pazemošana, sevis izcelšana</a:t>
            </a:r>
          </a:p>
          <a:p>
            <a:pPr marL="285750" indent="-285750">
              <a:buFont typeface="Arial" panose="020B0604020202020204" pitchFamily="34" charset="0"/>
              <a:buChar char="•"/>
            </a:pPr>
            <a:r>
              <a:rPr lang="lv-LV" dirty="0"/>
              <a:t>Sistemātiska un plānota darbība</a:t>
            </a:r>
          </a:p>
        </p:txBody>
      </p:sp>
    </p:spTree>
    <p:extLst>
      <p:ext uri="{BB962C8B-B14F-4D97-AF65-F5344CB8AC3E}">
        <p14:creationId xmlns:p14="http://schemas.microsoft.com/office/powerpoint/2010/main" val="1703476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3CD15D4-2CDE-ED51-1E6C-29216BDE693C}"/>
              </a:ext>
            </a:extLst>
          </p:cNvPr>
          <p:cNvSpPr>
            <a:spLocks noGrp="1"/>
          </p:cNvSpPr>
          <p:nvPr>
            <p:ph type="ctrTitle"/>
          </p:nvPr>
        </p:nvSpPr>
        <p:spPr>
          <a:xfrm>
            <a:off x="1401763" y="707762"/>
            <a:ext cx="10790237" cy="612776"/>
          </a:xfrm>
        </p:spPr>
        <p:txBody>
          <a:bodyPr>
            <a:noAutofit/>
          </a:bodyPr>
          <a:lstStyle/>
          <a:p>
            <a:r>
              <a:rPr lang="lv-LV" altLang="en-US" sz="3600" dirty="0">
                <a:solidFill>
                  <a:schemeClr val="tx1"/>
                </a:solidFill>
                <a:latin typeface="+mn-lt"/>
              </a:rPr>
              <a:t>Dažādas lomas </a:t>
            </a:r>
            <a:r>
              <a:rPr lang="lv-LV" altLang="en-US" sz="3600" dirty="0" err="1">
                <a:solidFill>
                  <a:schemeClr val="tx1"/>
                </a:solidFill>
                <a:latin typeface="+mn-lt"/>
              </a:rPr>
              <a:t>bulinga</a:t>
            </a:r>
            <a:r>
              <a:rPr lang="lv-LV" altLang="en-US" sz="3600" dirty="0">
                <a:solidFill>
                  <a:schemeClr val="tx1"/>
                </a:solidFill>
                <a:latin typeface="+mn-lt"/>
              </a:rPr>
              <a:t>/ņirgāšanās situācijā</a:t>
            </a:r>
            <a:endParaRPr lang="en-US" sz="3600" dirty="0"/>
          </a:p>
        </p:txBody>
      </p:sp>
      <p:sp>
        <p:nvSpPr>
          <p:cNvPr id="4" name="Datuma vietturis 3">
            <a:extLst>
              <a:ext uri="{FF2B5EF4-FFF2-40B4-BE49-F238E27FC236}">
                <a16:creationId xmlns:a16="http://schemas.microsoft.com/office/drawing/2014/main" id="{913AC7DF-4131-587C-16F9-C41C87F45AD4}"/>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Kājenes vietturis 4">
            <a:extLst>
              <a:ext uri="{FF2B5EF4-FFF2-40B4-BE49-F238E27FC236}">
                <a16:creationId xmlns:a16="http://schemas.microsoft.com/office/drawing/2014/main" id="{0AD3C410-39A9-BCFA-E98A-7C50E5EC3F21}"/>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aida numura vietturis 5">
            <a:extLst>
              <a:ext uri="{FF2B5EF4-FFF2-40B4-BE49-F238E27FC236}">
                <a16:creationId xmlns:a16="http://schemas.microsoft.com/office/drawing/2014/main" id="{B64D4CA2-BDB1-30D3-96D3-B92DB65FD5EF}"/>
              </a:ext>
            </a:extLst>
          </p:cNvPr>
          <p:cNvSpPr>
            <a:spLocks noGrp="1"/>
          </p:cNvSpPr>
          <p:nvPr>
            <p:ph type="sldNum" sz="quarter" idx="12"/>
          </p:nvPr>
        </p:nvSpPr>
        <p:spPr/>
        <p:txBody>
          <a:bodyPr/>
          <a:lstStyle/>
          <a:p>
            <a:fld id="{D572A262-C357-4E65-B12F-80D120AC05A9}" type="slidenum">
              <a:rPr lang="en-US" smtClean="0"/>
              <a:t>45</a:t>
            </a:fld>
            <a:endParaRPr lang="en-US"/>
          </a:p>
        </p:txBody>
      </p:sp>
      <p:sp>
        <p:nvSpPr>
          <p:cNvPr id="7" name="Likbent triangel 2">
            <a:extLst>
              <a:ext uri="{FF2B5EF4-FFF2-40B4-BE49-F238E27FC236}">
                <a16:creationId xmlns:a16="http://schemas.microsoft.com/office/drawing/2014/main" id="{C77A9FBD-6DD8-FA22-FB59-E38823FF28C2}"/>
              </a:ext>
            </a:extLst>
          </p:cNvPr>
          <p:cNvSpPr/>
          <p:nvPr/>
        </p:nvSpPr>
        <p:spPr bwMode="auto">
          <a:xfrm>
            <a:off x="3556000" y="2556511"/>
            <a:ext cx="4119563" cy="3260727"/>
          </a:xfrm>
          <a:prstGeom prst="triangl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grpSp>
        <p:nvGrpSpPr>
          <p:cNvPr id="8" name="Content Placeholder 3">
            <a:extLst>
              <a:ext uri="{FF2B5EF4-FFF2-40B4-BE49-F238E27FC236}">
                <a16:creationId xmlns:a16="http://schemas.microsoft.com/office/drawing/2014/main" id="{4267936E-2CCA-70EA-3E02-8003D24B7BE9}"/>
              </a:ext>
            </a:extLst>
          </p:cNvPr>
          <p:cNvGrpSpPr>
            <a:grpSpLocks noGrp="1"/>
          </p:cNvGrpSpPr>
          <p:nvPr/>
        </p:nvGrpSpPr>
        <p:grpSpPr bwMode="auto">
          <a:xfrm>
            <a:off x="1982788" y="1977729"/>
            <a:ext cx="5692775" cy="4109064"/>
            <a:chOff x="25129" y="1151803"/>
            <a:chExt cx="7404391" cy="4500538"/>
          </a:xfrm>
        </p:grpSpPr>
        <p:sp>
          <p:nvSpPr>
            <p:cNvPr id="9" name="Likbent triangel 2">
              <a:extLst>
                <a:ext uri="{FF2B5EF4-FFF2-40B4-BE49-F238E27FC236}">
                  <a16:creationId xmlns:a16="http://schemas.microsoft.com/office/drawing/2014/main" id="{6D0765D8-2813-78E2-0AF7-E4D36EB42FE2}"/>
                </a:ext>
              </a:extLst>
            </p:cNvPr>
            <p:cNvSpPr/>
            <p:nvPr/>
          </p:nvSpPr>
          <p:spPr>
            <a:xfrm>
              <a:off x="2071350" y="1785726"/>
              <a:ext cx="5358170" cy="3571379"/>
            </a:xfrm>
            <a:prstGeom prst="triangl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sp>
          <p:nvSpPr>
            <p:cNvPr id="10" name="textruta 3">
              <a:extLst>
                <a:ext uri="{FF2B5EF4-FFF2-40B4-BE49-F238E27FC236}">
                  <a16:creationId xmlns:a16="http://schemas.microsoft.com/office/drawing/2014/main" id="{A83CD73C-89B2-1845-BC80-F130DA1AD00C}"/>
                </a:ext>
              </a:extLst>
            </p:cNvPr>
            <p:cNvSpPr txBox="1">
              <a:spLocks noChangeArrowheads="1"/>
            </p:cNvSpPr>
            <p:nvPr/>
          </p:nvSpPr>
          <p:spPr bwMode="auto">
            <a:xfrm>
              <a:off x="25129" y="5146693"/>
              <a:ext cx="2500330" cy="50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lv-LV" altLang="en-US" sz="2400" dirty="0">
                  <a:latin typeface="+mn-lt"/>
                </a:rPr>
                <a:t>Upuris</a:t>
              </a:r>
              <a:endParaRPr lang="en-US" altLang="en-US" sz="2400" dirty="0">
                <a:latin typeface="+mn-lt"/>
              </a:endParaRPr>
            </a:p>
          </p:txBody>
        </p:sp>
        <p:sp>
          <p:nvSpPr>
            <p:cNvPr id="11" name="textruta 5">
              <a:extLst>
                <a:ext uri="{FF2B5EF4-FFF2-40B4-BE49-F238E27FC236}">
                  <a16:creationId xmlns:a16="http://schemas.microsoft.com/office/drawing/2014/main" id="{1813F360-7A33-FD88-F90D-13522EF1401D}"/>
                </a:ext>
              </a:extLst>
            </p:cNvPr>
            <p:cNvSpPr txBox="1">
              <a:spLocks noChangeArrowheads="1"/>
            </p:cNvSpPr>
            <p:nvPr/>
          </p:nvSpPr>
          <p:spPr bwMode="auto">
            <a:xfrm>
              <a:off x="3385046" y="1151803"/>
              <a:ext cx="2753970" cy="50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lv-LV" altLang="en-US" sz="2400" dirty="0">
                  <a:latin typeface="+mn-lt"/>
                </a:rPr>
                <a:t>Pāridarītājs</a:t>
              </a:r>
              <a:endParaRPr lang="en-US" altLang="en-US" sz="2400" dirty="0">
                <a:latin typeface="+mn-lt"/>
              </a:endParaRPr>
            </a:p>
          </p:txBody>
        </p:sp>
      </p:grpSp>
      <p:sp>
        <p:nvSpPr>
          <p:cNvPr id="12" name="textruta 4">
            <a:extLst>
              <a:ext uri="{FF2B5EF4-FFF2-40B4-BE49-F238E27FC236}">
                <a16:creationId xmlns:a16="http://schemas.microsoft.com/office/drawing/2014/main" id="{8C7AA0DC-EA6D-1501-A1C5-8E5D099DC4D1}"/>
              </a:ext>
            </a:extLst>
          </p:cNvPr>
          <p:cNvSpPr txBox="1">
            <a:spLocks noChangeArrowheads="1"/>
          </p:cNvSpPr>
          <p:nvPr/>
        </p:nvSpPr>
        <p:spPr bwMode="auto">
          <a:xfrm>
            <a:off x="7675563" y="5688275"/>
            <a:ext cx="1573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lv-LV" altLang="en-US" sz="2400" dirty="0">
                <a:latin typeface="+mn-lt"/>
              </a:rPr>
              <a:t>Novērotājs</a:t>
            </a:r>
            <a:endParaRPr lang="sv-SE" altLang="en-US" sz="2400" dirty="0">
              <a:latin typeface="+mn-lt"/>
            </a:endParaRPr>
          </a:p>
        </p:txBody>
      </p:sp>
    </p:spTree>
    <p:extLst>
      <p:ext uri="{BB962C8B-B14F-4D97-AF65-F5344CB8AC3E}">
        <p14:creationId xmlns:p14="http://schemas.microsoft.com/office/powerpoint/2010/main" val="45569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3CD15D4-2CDE-ED51-1E6C-29216BDE693C}"/>
              </a:ext>
            </a:extLst>
          </p:cNvPr>
          <p:cNvSpPr>
            <a:spLocks noGrp="1"/>
          </p:cNvSpPr>
          <p:nvPr>
            <p:ph type="ctrTitle"/>
          </p:nvPr>
        </p:nvSpPr>
        <p:spPr>
          <a:xfrm>
            <a:off x="1487488" y="823384"/>
            <a:ext cx="10535920" cy="1057805"/>
          </a:xfrm>
        </p:spPr>
        <p:txBody>
          <a:bodyPr>
            <a:noAutofit/>
          </a:bodyPr>
          <a:lstStyle/>
          <a:p>
            <a:r>
              <a:rPr lang="lv-LV" altLang="en-US" sz="3600" b="1" dirty="0" err="1">
                <a:solidFill>
                  <a:schemeClr val="tx1"/>
                </a:solidFill>
                <a:latin typeface="+mn-lt"/>
              </a:rPr>
              <a:t>Bulinga</a:t>
            </a:r>
            <a:r>
              <a:rPr lang="lv-LV" altLang="en-US" sz="3600" b="1" dirty="0">
                <a:solidFill>
                  <a:schemeClr val="tx1"/>
                </a:solidFill>
                <a:latin typeface="+mn-lt"/>
              </a:rPr>
              <a:t>/ņirgāšanās </a:t>
            </a:r>
            <a:r>
              <a:rPr lang="lv-LV" altLang="en-US" sz="3600" u="sng" dirty="0">
                <a:solidFill>
                  <a:schemeClr val="accent3"/>
                </a:solidFill>
                <a:latin typeface="+mn-lt"/>
              </a:rPr>
              <a:t>upura</a:t>
            </a:r>
            <a:r>
              <a:rPr lang="lv-LV" altLang="en-US" sz="3600" dirty="0">
                <a:solidFill>
                  <a:schemeClr val="tx1"/>
                </a:solidFill>
                <a:latin typeface="+mn-lt"/>
              </a:rPr>
              <a:t> riska faktori:</a:t>
            </a:r>
            <a:r>
              <a:rPr lang="en-US" altLang="en-US" sz="3600" dirty="0">
                <a:solidFill>
                  <a:schemeClr val="tx1"/>
                </a:solidFill>
                <a:latin typeface="+mn-lt"/>
              </a:rPr>
              <a:t> </a:t>
            </a:r>
            <a:endParaRPr lang="en-US" sz="3600" dirty="0"/>
          </a:p>
        </p:txBody>
      </p:sp>
      <p:sp>
        <p:nvSpPr>
          <p:cNvPr id="4" name="Datuma vietturis 3">
            <a:extLst>
              <a:ext uri="{FF2B5EF4-FFF2-40B4-BE49-F238E27FC236}">
                <a16:creationId xmlns:a16="http://schemas.microsoft.com/office/drawing/2014/main" id="{913AC7DF-4131-587C-16F9-C41C87F45AD4}"/>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Kājenes vietturis 4">
            <a:extLst>
              <a:ext uri="{FF2B5EF4-FFF2-40B4-BE49-F238E27FC236}">
                <a16:creationId xmlns:a16="http://schemas.microsoft.com/office/drawing/2014/main" id="{0AD3C410-39A9-BCFA-E98A-7C50E5EC3F21}"/>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aida numura vietturis 5">
            <a:extLst>
              <a:ext uri="{FF2B5EF4-FFF2-40B4-BE49-F238E27FC236}">
                <a16:creationId xmlns:a16="http://schemas.microsoft.com/office/drawing/2014/main" id="{B64D4CA2-BDB1-30D3-96D3-B92DB65FD5EF}"/>
              </a:ext>
            </a:extLst>
          </p:cNvPr>
          <p:cNvSpPr>
            <a:spLocks noGrp="1"/>
          </p:cNvSpPr>
          <p:nvPr>
            <p:ph type="sldNum" sz="quarter" idx="12"/>
          </p:nvPr>
        </p:nvSpPr>
        <p:spPr/>
        <p:txBody>
          <a:bodyPr/>
          <a:lstStyle/>
          <a:p>
            <a:fld id="{D572A262-C357-4E65-B12F-80D120AC05A9}" type="slidenum">
              <a:rPr lang="en-US" smtClean="0"/>
              <a:t>46</a:t>
            </a:fld>
            <a:endParaRPr lang="en-US"/>
          </a:p>
        </p:txBody>
      </p:sp>
      <p:sp>
        <p:nvSpPr>
          <p:cNvPr id="7" name="Rectangle 3">
            <a:extLst>
              <a:ext uri="{FF2B5EF4-FFF2-40B4-BE49-F238E27FC236}">
                <a16:creationId xmlns:a16="http://schemas.microsoft.com/office/drawing/2014/main" id="{6974F3F6-888A-4006-F8DB-02E3CFDDE819}"/>
              </a:ext>
            </a:extLst>
          </p:cNvPr>
          <p:cNvSpPr txBox="1">
            <a:spLocks noChangeArrowheads="1"/>
          </p:cNvSpPr>
          <p:nvPr/>
        </p:nvSpPr>
        <p:spPr>
          <a:xfrm>
            <a:off x="1097280" y="1845734"/>
            <a:ext cx="10535920" cy="3488266"/>
          </a:xfrm>
          <a:prstGeom prst="rect">
            <a:avLst/>
          </a:prstGeom>
        </p:spPr>
        <p:txBody>
          <a:bodyPr vert="horz" lIns="91440" tIns="45720" rIns="91440" bIns="45720" numCol="2" rtlCol="0">
            <a:normAutofit/>
          </a:bodyPr>
          <a:lstStyle>
            <a:lvl1pPr marL="0" indent="0" algn="l" defTabSz="914400" rtl="0" eaLnBrk="1" latinLnBrk="0" hangingPunct="1">
              <a:lnSpc>
                <a:spcPct val="90000"/>
              </a:lnSpc>
              <a:spcBef>
                <a:spcPts val="1000"/>
              </a:spcBef>
              <a:buFont typeface="Wingdings" panose="05000000000000000000" pitchFamily="2" charset="2"/>
              <a:buNone/>
              <a:defRPr lang="en-US" sz="2000" kern="1200" dirty="0">
                <a:solidFill>
                  <a:srgbClr val="3F2615"/>
                </a:solidFill>
                <a:latin typeface="Poppins Light" panose="00000400000000000000" pitchFamily="2" charset="0"/>
                <a:ea typeface="+mn-ea"/>
                <a:cs typeface="Poppins Light" panose="000004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F2615"/>
                </a:solidFill>
                <a:latin typeface="Poppins Light" panose="00000400000000000000" pitchFamily="2" charset="0"/>
                <a:ea typeface="+mn-ea"/>
                <a:cs typeface="Poppins Light" panose="000004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F2615"/>
                </a:solidFill>
                <a:latin typeface="Poppins Light" panose="00000400000000000000" pitchFamily="2" charset="0"/>
                <a:ea typeface="+mn-ea"/>
                <a:cs typeface="Poppins Light" panose="000004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F2615"/>
                </a:solidFill>
                <a:latin typeface="Poppins Light" panose="00000400000000000000" pitchFamily="2" charset="0"/>
                <a:ea typeface="+mn-ea"/>
                <a:cs typeface="Poppins Light" panose="000004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F2615"/>
                </a:solidFill>
                <a:latin typeface="Poppins Light" panose="00000400000000000000" pitchFamily="2" charset="0"/>
                <a:ea typeface="+mn-ea"/>
                <a:cs typeface="Poppins Light" panose="000004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Arial" panose="020B0604020202020204" pitchFamily="34" charset="0"/>
              <a:buChar char="•"/>
            </a:pPr>
            <a:r>
              <a:rPr lang="lv-LV" sz="2200" dirty="0">
                <a:solidFill>
                  <a:schemeClr val="tx1"/>
                </a:solidFill>
                <a:latin typeface="+mn-lt"/>
              </a:rPr>
              <a:t>atšķirīgs ārējais izskats,</a:t>
            </a:r>
          </a:p>
          <a:p>
            <a:pPr>
              <a:buFont typeface="Arial" panose="020B0604020202020204" pitchFamily="34" charset="0"/>
              <a:buChar char="•"/>
            </a:pPr>
            <a:r>
              <a:rPr lang="lv-LV" sz="2200" dirty="0">
                <a:solidFill>
                  <a:schemeClr val="tx1"/>
                </a:solidFill>
                <a:latin typeface="+mn-lt"/>
              </a:rPr>
              <a:t>jūtīgs, kluss, kautrīgs un mierīgs bērns,</a:t>
            </a:r>
          </a:p>
          <a:p>
            <a:pPr>
              <a:buFont typeface="Arial" panose="020B0604020202020204" pitchFamily="34" charset="0"/>
              <a:buChar char="•"/>
            </a:pPr>
            <a:r>
              <a:rPr lang="lv-LV" sz="2200" dirty="0">
                <a:solidFill>
                  <a:schemeClr val="tx1"/>
                </a:solidFill>
                <a:latin typeface="+mn-lt"/>
              </a:rPr>
              <a:t>bērns ar zemu pašvērtējumu,</a:t>
            </a:r>
          </a:p>
          <a:p>
            <a:pPr>
              <a:buFont typeface="Arial" panose="020B0604020202020204" pitchFamily="34" charset="0"/>
              <a:buChar char="•"/>
            </a:pPr>
            <a:r>
              <a:rPr lang="lv-LV" sz="2200" dirty="0">
                <a:solidFill>
                  <a:schemeClr val="tx1"/>
                </a:solidFill>
                <a:latin typeface="+mn-lt"/>
              </a:rPr>
              <a:t>bērni, kam ir grūtības „likt robežas” pret citu bērnu uzvedību/attieksmi,</a:t>
            </a:r>
          </a:p>
          <a:p>
            <a:pPr>
              <a:buFont typeface="Arial" panose="020B0604020202020204" pitchFamily="34" charset="0"/>
              <a:buChar char="•"/>
            </a:pPr>
            <a:r>
              <a:rPr lang="lv-LV" sz="2200" dirty="0">
                <a:solidFill>
                  <a:schemeClr val="tx1"/>
                </a:solidFill>
                <a:latin typeface="+mn-lt"/>
              </a:rPr>
              <a:t>bērni, kas izvairās no strīdiem un sadursmēm,</a:t>
            </a:r>
          </a:p>
          <a:p>
            <a:pPr>
              <a:buFont typeface="Arial" panose="020B0604020202020204" pitchFamily="34" charset="0"/>
              <a:buChar char="•"/>
            </a:pPr>
            <a:r>
              <a:rPr lang="lv-LV" sz="2200" dirty="0">
                <a:solidFill>
                  <a:schemeClr val="tx1"/>
                </a:solidFill>
                <a:latin typeface="+mn-lt"/>
              </a:rPr>
              <a:t>bērni, kam nav daudz draugu,</a:t>
            </a:r>
          </a:p>
          <a:p>
            <a:pPr>
              <a:buFont typeface="Arial" panose="020B0604020202020204" pitchFamily="34" charset="0"/>
              <a:buChar char="•"/>
            </a:pPr>
            <a:r>
              <a:rPr lang="lv-LV" sz="2200" dirty="0">
                <a:solidFill>
                  <a:schemeClr val="tx1"/>
                </a:solidFill>
                <a:latin typeface="+mn-lt"/>
              </a:rPr>
              <a:t>zēni, kas ir fiziski vājāki,</a:t>
            </a:r>
          </a:p>
          <a:p>
            <a:pPr>
              <a:buFont typeface="Arial" panose="020B0604020202020204" pitchFamily="34" charset="0"/>
              <a:buChar char="•"/>
            </a:pPr>
            <a:r>
              <a:rPr lang="lv-LV" sz="2200" dirty="0">
                <a:solidFill>
                  <a:schemeClr val="tx1"/>
                </a:solidFill>
                <a:latin typeface="+mn-lt"/>
              </a:rPr>
              <a:t>īpašas vajadzības vai invaliditāte.</a:t>
            </a:r>
          </a:p>
        </p:txBody>
      </p:sp>
    </p:spTree>
    <p:extLst>
      <p:ext uri="{BB962C8B-B14F-4D97-AF65-F5344CB8AC3E}">
        <p14:creationId xmlns:p14="http://schemas.microsoft.com/office/powerpoint/2010/main" val="3687347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3CD15D4-2CDE-ED51-1E6C-29216BDE693C}"/>
              </a:ext>
            </a:extLst>
          </p:cNvPr>
          <p:cNvSpPr>
            <a:spLocks noGrp="1"/>
          </p:cNvSpPr>
          <p:nvPr>
            <p:ph type="ctrTitle"/>
          </p:nvPr>
        </p:nvSpPr>
        <p:spPr>
          <a:xfrm>
            <a:off x="1487486" y="944563"/>
            <a:ext cx="9866313" cy="612776"/>
          </a:xfrm>
        </p:spPr>
        <p:txBody>
          <a:bodyPr>
            <a:noAutofit/>
          </a:bodyPr>
          <a:lstStyle/>
          <a:p>
            <a:r>
              <a:rPr lang="lv-LV" altLang="en-US" sz="3600" u="sng" dirty="0">
                <a:solidFill>
                  <a:schemeClr val="accent3"/>
                </a:solidFill>
                <a:latin typeface="+mn-lt"/>
              </a:rPr>
              <a:t>Pāridarītāja</a:t>
            </a:r>
            <a:r>
              <a:rPr lang="lv-LV" altLang="en-US" sz="3600" dirty="0">
                <a:solidFill>
                  <a:schemeClr val="tx1"/>
                </a:solidFill>
                <a:latin typeface="+mn-lt"/>
              </a:rPr>
              <a:t> pazīmes un riska faktori:</a:t>
            </a:r>
            <a:endParaRPr lang="en-US" sz="3600" dirty="0"/>
          </a:p>
        </p:txBody>
      </p:sp>
      <p:sp>
        <p:nvSpPr>
          <p:cNvPr id="3" name="Apakšvirsraksts 2">
            <a:extLst>
              <a:ext uri="{FF2B5EF4-FFF2-40B4-BE49-F238E27FC236}">
                <a16:creationId xmlns:a16="http://schemas.microsoft.com/office/drawing/2014/main" id="{ED0167B1-5462-F151-1F78-E8297E618367}"/>
              </a:ext>
            </a:extLst>
          </p:cNvPr>
          <p:cNvSpPr>
            <a:spLocks noGrp="1"/>
          </p:cNvSpPr>
          <p:nvPr>
            <p:ph type="subTitle" idx="1"/>
          </p:nvPr>
        </p:nvSpPr>
        <p:spPr>
          <a:xfrm>
            <a:off x="1487487" y="2146317"/>
            <a:ext cx="9866313" cy="3919054"/>
          </a:xfrm>
        </p:spPr>
        <p:txBody>
          <a:bodyPr>
            <a:normAutofit/>
          </a:bodyPr>
          <a:lstStyle/>
          <a:p>
            <a:pPr lvl="0">
              <a:buFont typeface="Arial" panose="020B0604020202020204" pitchFamily="34" charset="0"/>
              <a:buChar char="•"/>
            </a:pPr>
            <a:r>
              <a:rPr lang="lv-LV" sz="2200" dirty="0">
                <a:solidFill>
                  <a:schemeClr val="tx1"/>
                </a:solidFill>
                <a:latin typeface="+mn-lt"/>
              </a:rPr>
              <a:t>agresīva izturēšanās pret apkārtējiem (gan pieaugušajiem, gan vienaudžiem);</a:t>
            </a:r>
          </a:p>
          <a:p>
            <a:pPr lvl="0">
              <a:buFont typeface="Arial" panose="020B0604020202020204" pitchFamily="34" charset="0"/>
              <a:buChar char="•"/>
            </a:pPr>
            <a:r>
              <a:rPr lang="lv-LV" sz="2200" dirty="0">
                <a:solidFill>
                  <a:schemeClr val="tx1"/>
                </a:solidFill>
                <a:latin typeface="+mn-lt"/>
              </a:rPr>
              <a:t>pozitīva attieksme pret vardarbību (fiziska spēka pielietošana, sišana, grūšana, reti izjūt bailes vai nedrošību);</a:t>
            </a:r>
          </a:p>
          <a:p>
            <a:pPr lvl="0">
              <a:buFont typeface="Arial" panose="020B0604020202020204" pitchFamily="34" charset="0"/>
              <a:buChar char="•"/>
            </a:pPr>
            <a:r>
              <a:rPr lang="lv-LV" sz="2200" dirty="0">
                <a:solidFill>
                  <a:schemeClr val="tx1"/>
                </a:solidFill>
                <a:latin typeface="+mn-lt"/>
              </a:rPr>
              <a:t>ir vajadzība dominēt (valdīt) pār citiem cilvēkiem, ieņem līdera pozīcijas, ir populārāks/-a nekā upuris klases biedru vidū;</a:t>
            </a:r>
          </a:p>
          <a:p>
            <a:pPr lvl="0">
              <a:buFont typeface="Arial" panose="020B0604020202020204" pitchFamily="34" charset="0"/>
              <a:buChar char="•"/>
            </a:pPr>
            <a:r>
              <a:rPr lang="lv-LV" sz="2200" dirty="0">
                <a:solidFill>
                  <a:schemeClr val="tx1"/>
                </a:solidFill>
                <a:latin typeface="+mn-lt"/>
              </a:rPr>
              <a:t>augstās domās par sevi;</a:t>
            </a:r>
          </a:p>
          <a:p>
            <a:pPr lvl="0">
              <a:buFont typeface="Arial" panose="020B0604020202020204" pitchFamily="34" charset="0"/>
              <a:buChar char="•"/>
            </a:pPr>
            <a:r>
              <a:rPr lang="lv-LV" sz="2200" dirty="0">
                <a:solidFill>
                  <a:schemeClr val="tx1"/>
                </a:solidFill>
                <a:latin typeface="+mn-lt"/>
              </a:rPr>
              <a:t>bērni, kas, iespējams, mājās izjūt šādu attieksmi pret sevi.</a:t>
            </a:r>
          </a:p>
          <a:p>
            <a:pPr>
              <a:lnSpc>
                <a:spcPct val="90000"/>
              </a:lnSpc>
            </a:pPr>
            <a:endParaRPr lang="lv-LV" altLang="en-US" sz="2200" dirty="0">
              <a:solidFill>
                <a:schemeClr val="tx1"/>
              </a:solidFill>
              <a:latin typeface="+mn-lt"/>
            </a:endParaRPr>
          </a:p>
          <a:p>
            <a:pPr>
              <a:lnSpc>
                <a:spcPct val="90000"/>
              </a:lnSpc>
            </a:pPr>
            <a:endParaRPr lang="lv-LV" altLang="en-US" sz="2200" dirty="0">
              <a:solidFill>
                <a:schemeClr val="tx1"/>
              </a:solidFill>
              <a:latin typeface="+mn-lt"/>
            </a:endParaRPr>
          </a:p>
          <a:p>
            <a:endParaRPr lang="en-US" sz="2200" dirty="0"/>
          </a:p>
        </p:txBody>
      </p:sp>
      <p:sp>
        <p:nvSpPr>
          <p:cNvPr id="4" name="Datuma vietturis 3">
            <a:extLst>
              <a:ext uri="{FF2B5EF4-FFF2-40B4-BE49-F238E27FC236}">
                <a16:creationId xmlns:a16="http://schemas.microsoft.com/office/drawing/2014/main" id="{913AC7DF-4131-587C-16F9-C41C87F45AD4}"/>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Kājenes vietturis 4">
            <a:extLst>
              <a:ext uri="{FF2B5EF4-FFF2-40B4-BE49-F238E27FC236}">
                <a16:creationId xmlns:a16="http://schemas.microsoft.com/office/drawing/2014/main" id="{0AD3C410-39A9-BCFA-E98A-7C50E5EC3F21}"/>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aida numura vietturis 5">
            <a:extLst>
              <a:ext uri="{FF2B5EF4-FFF2-40B4-BE49-F238E27FC236}">
                <a16:creationId xmlns:a16="http://schemas.microsoft.com/office/drawing/2014/main" id="{B64D4CA2-BDB1-30D3-96D3-B92DB65FD5EF}"/>
              </a:ext>
            </a:extLst>
          </p:cNvPr>
          <p:cNvSpPr>
            <a:spLocks noGrp="1"/>
          </p:cNvSpPr>
          <p:nvPr>
            <p:ph type="sldNum" sz="quarter" idx="12"/>
          </p:nvPr>
        </p:nvSpPr>
        <p:spPr/>
        <p:txBody>
          <a:bodyPr/>
          <a:lstStyle/>
          <a:p>
            <a:fld id="{D572A262-C357-4E65-B12F-80D120AC05A9}" type="slidenum">
              <a:rPr lang="en-US" smtClean="0"/>
              <a:t>47</a:t>
            </a:fld>
            <a:endParaRPr lang="en-US"/>
          </a:p>
        </p:txBody>
      </p:sp>
    </p:spTree>
    <p:extLst>
      <p:ext uri="{BB962C8B-B14F-4D97-AF65-F5344CB8AC3E}">
        <p14:creationId xmlns:p14="http://schemas.microsoft.com/office/powerpoint/2010/main" val="4130597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FA10F39-6DBE-DB62-0637-C5DEB5BD509B}"/>
              </a:ext>
            </a:extLst>
          </p:cNvPr>
          <p:cNvSpPr>
            <a:spLocks noGrp="1"/>
          </p:cNvSpPr>
          <p:nvPr>
            <p:ph type="ctrTitle"/>
          </p:nvPr>
        </p:nvSpPr>
        <p:spPr>
          <a:xfrm>
            <a:off x="1689507" y="782729"/>
            <a:ext cx="9866313" cy="612776"/>
          </a:xfrm>
        </p:spPr>
        <p:txBody>
          <a:bodyPr/>
          <a:lstStyle/>
          <a:p>
            <a:r>
              <a:rPr lang="lv-LV" dirty="0" err="1"/>
              <a:t>Bulinga</a:t>
            </a:r>
            <a:r>
              <a:rPr lang="lv-LV" dirty="0"/>
              <a:t>/ņirgāšanās sekas</a:t>
            </a:r>
            <a:endParaRPr lang="en-US" dirty="0"/>
          </a:p>
        </p:txBody>
      </p:sp>
      <p:sp>
        <p:nvSpPr>
          <p:cNvPr id="4" name="Datuma vietturis 3">
            <a:extLst>
              <a:ext uri="{FF2B5EF4-FFF2-40B4-BE49-F238E27FC236}">
                <a16:creationId xmlns:a16="http://schemas.microsoft.com/office/drawing/2014/main" id="{56DD4459-FC04-F693-F6C7-185310C7D0EF}"/>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Kājenes vietturis 4">
            <a:extLst>
              <a:ext uri="{FF2B5EF4-FFF2-40B4-BE49-F238E27FC236}">
                <a16:creationId xmlns:a16="http://schemas.microsoft.com/office/drawing/2014/main" id="{9B53AEDF-05FF-E732-66EA-7B943A97A6A3}"/>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aida numura vietturis 5">
            <a:extLst>
              <a:ext uri="{FF2B5EF4-FFF2-40B4-BE49-F238E27FC236}">
                <a16:creationId xmlns:a16="http://schemas.microsoft.com/office/drawing/2014/main" id="{00E6FCC3-469A-1C36-909E-00D8779824E3}"/>
              </a:ext>
            </a:extLst>
          </p:cNvPr>
          <p:cNvSpPr>
            <a:spLocks noGrp="1"/>
          </p:cNvSpPr>
          <p:nvPr>
            <p:ph type="sldNum" sz="quarter" idx="12"/>
          </p:nvPr>
        </p:nvSpPr>
        <p:spPr/>
        <p:txBody>
          <a:bodyPr/>
          <a:lstStyle/>
          <a:p>
            <a:fld id="{D572A262-C357-4E65-B12F-80D120AC05A9}" type="slidenum">
              <a:rPr lang="en-US" smtClean="0"/>
              <a:t>48</a:t>
            </a:fld>
            <a:endParaRPr lang="en-US"/>
          </a:p>
        </p:txBody>
      </p:sp>
      <p:pic>
        <p:nvPicPr>
          <p:cNvPr id="8" name="Attēls 7" descr="Attēls, kurā ir logotips&#10;&#10;Apraksts ģenerēts automātiski">
            <a:extLst>
              <a:ext uri="{FF2B5EF4-FFF2-40B4-BE49-F238E27FC236}">
                <a16:creationId xmlns:a16="http://schemas.microsoft.com/office/drawing/2014/main" id="{93E2BAAC-9BF9-0558-EC44-35D7E710D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079" y="1304801"/>
            <a:ext cx="6682726" cy="4770470"/>
          </a:xfrm>
          <a:prstGeom prst="rect">
            <a:avLst/>
          </a:prstGeom>
        </p:spPr>
      </p:pic>
    </p:spTree>
    <p:extLst>
      <p:ext uri="{BB962C8B-B14F-4D97-AF65-F5344CB8AC3E}">
        <p14:creationId xmlns:p14="http://schemas.microsoft.com/office/powerpoint/2010/main" val="3615147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843A8-8172-484C-1998-8B1FE0BAC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A8E228-0EDC-5BFE-0C6F-160EF819A5F7}"/>
              </a:ext>
            </a:extLst>
          </p:cNvPr>
          <p:cNvSpPr>
            <a:spLocks noGrp="1"/>
          </p:cNvSpPr>
          <p:nvPr>
            <p:ph type="ctrTitle"/>
          </p:nvPr>
        </p:nvSpPr>
        <p:spPr/>
        <p:txBody>
          <a:bodyPr/>
          <a:lstStyle/>
          <a:p>
            <a:r>
              <a:rPr lang="lv-LV" dirty="0"/>
              <a:t>Vardarbības līmeņi</a:t>
            </a:r>
            <a:endParaRPr lang="en-US" dirty="0"/>
          </a:p>
        </p:txBody>
      </p:sp>
      <p:sp>
        <p:nvSpPr>
          <p:cNvPr id="3" name="Subtitle 2">
            <a:extLst>
              <a:ext uri="{FF2B5EF4-FFF2-40B4-BE49-F238E27FC236}">
                <a16:creationId xmlns:a16="http://schemas.microsoft.com/office/drawing/2014/main" id="{D1324F6C-9417-3DA7-EE91-BCA6ED9C0883}"/>
              </a:ext>
            </a:extLst>
          </p:cNvPr>
          <p:cNvSpPr>
            <a:spLocks noGrp="1"/>
          </p:cNvSpPr>
          <p:nvPr>
            <p:ph type="subTitle" idx="1"/>
          </p:nvPr>
        </p:nvSpPr>
        <p:spPr/>
        <p:txBody>
          <a:bodyPr>
            <a:normAutofit lnSpcReduction="10000"/>
          </a:bodyPr>
          <a:lstStyle/>
          <a:p>
            <a:endParaRPr lang="lv-LV" dirty="0"/>
          </a:p>
          <a:p>
            <a:pPr algn="ctr"/>
            <a:r>
              <a:rPr lang="lv-LV" dirty="0"/>
              <a:t>Bērns &lt;&gt; Bērns</a:t>
            </a:r>
          </a:p>
          <a:p>
            <a:pPr algn="ctr"/>
            <a:endParaRPr lang="lv-LV" dirty="0"/>
          </a:p>
          <a:p>
            <a:pPr algn="ctr"/>
            <a:r>
              <a:rPr lang="lv-LV" dirty="0"/>
              <a:t>Vecāks &lt;&gt; Bērns</a:t>
            </a:r>
          </a:p>
          <a:p>
            <a:pPr algn="ctr"/>
            <a:endParaRPr lang="lv-LV" dirty="0"/>
          </a:p>
          <a:p>
            <a:pPr algn="ctr"/>
            <a:r>
              <a:rPr lang="lv-LV" dirty="0"/>
              <a:t>Nometnes darbinieks &lt;&gt; Bērns</a:t>
            </a:r>
          </a:p>
          <a:p>
            <a:pPr algn="ctr"/>
            <a:endParaRPr lang="lv-LV" dirty="0"/>
          </a:p>
          <a:p>
            <a:pPr algn="ctr"/>
            <a:r>
              <a:rPr lang="lv-LV" dirty="0"/>
              <a:t>Nometnes darbinieks &lt;&gt; Nometnes darbinieks</a:t>
            </a:r>
          </a:p>
          <a:p>
            <a:pPr algn="ctr"/>
            <a:endParaRPr lang="lv-LV" dirty="0"/>
          </a:p>
          <a:p>
            <a:pPr algn="ctr"/>
            <a:r>
              <a:rPr lang="lv-LV" dirty="0"/>
              <a:t>Nometnes darbinieks&lt;&gt;vecāks</a:t>
            </a:r>
            <a:endParaRPr lang="en-US" dirty="0"/>
          </a:p>
        </p:txBody>
      </p:sp>
      <p:sp>
        <p:nvSpPr>
          <p:cNvPr id="4" name="Date Placeholder 3">
            <a:extLst>
              <a:ext uri="{FF2B5EF4-FFF2-40B4-BE49-F238E27FC236}">
                <a16:creationId xmlns:a16="http://schemas.microsoft.com/office/drawing/2014/main" id="{E69EA33A-AC88-2133-A37F-282DF61238A0}"/>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92A05340-5C5E-D2B1-35C8-98E489751E81}"/>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94B529E2-565C-FECB-9601-79C9E1E5FAEA}"/>
              </a:ext>
            </a:extLst>
          </p:cNvPr>
          <p:cNvSpPr>
            <a:spLocks noGrp="1"/>
          </p:cNvSpPr>
          <p:nvPr>
            <p:ph type="sldNum" sz="quarter" idx="12"/>
          </p:nvPr>
        </p:nvSpPr>
        <p:spPr/>
        <p:txBody>
          <a:bodyPr/>
          <a:lstStyle/>
          <a:p>
            <a:fld id="{D572A262-C357-4E65-B12F-80D120AC05A9}" type="slidenum">
              <a:rPr lang="en-US" smtClean="0"/>
              <a:t>49</a:t>
            </a:fld>
            <a:endParaRPr lang="en-US"/>
          </a:p>
        </p:txBody>
      </p:sp>
    </p:spTree>
    <p:extLst>
      <p:ext uri="{BB962C8B-B14F-4D97-AF65-F5344CB8AC3E}">
        <p14:creationId xmlns:p14="http://schemas.microsoft.com/office/powerpoint/2010/main" val="2583201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22A9-EF4D-9C57-6E86-87C65F104A2A}"/>
              </a:ext>
            </a:extLst>
          </p:cNvPr>
          <p:cNvSpPr>
            <a:spLocks noGrp="1"/>
          </p:cNvSpPr>
          <p:nvPr>
            <p:ph type="ctrTitle"/>
          </p:nvPr>
        </p:nvSpPr>
        <p:spPr/>
        <p:txBody>
          <a:bodyPr/>
          <a:lstStyle/>
          <a:p>
            <a:r>
              <a:rPr lang="lv-LV" altLang="lv-LV" sz="3200" b="1" dirty="0"/>
              <a:t>Vardarbības definīcija</a:t>
            </a:r>
            <a:endParaRPr lang="en-US" dirty="0"/>
          </a:p>
        </p:txBody>
      </p:sp>
      <p:sp>
        <p:nvSpPr>
          <p:cNvPr id="3" name="Subtitle 2">
            <a:extLst>
              <a:ext uri="{FF2B5EF4-FFF2-40B4-BE49-F238E27FC236}">
                <a16:creationId xmlns:a16="http://schemas.microsoft.com/office/drawing/2014/main" id="{B53BFA8E-0575-4B41-8906-1C76EB167DA7}"/>
              </a:ext>
            </a:extLst>
          </p:cNvPr>
          <p:cNvSpPr>
            <a:spLocks noGrp="1"/>
          </p:cNvSpPr>
          <p:nvPr>
            <p:ph type="subTitle" idx="1"/>
          </p:nvPr>
        </p:nvSpPr>
        <p:spPr/>
        <p:txBody>
          <a:bodyPr/>
          <a:lstStyle/>
          <a:p>
            <a:pPr algn="just">
              <a:buFont typeface="Arial" panose="020B0604020202020204" pitchFamily="34" charset="0"/>
              <a:buChar char="•"/>
            </a:pPr>
            <a:r>
              <a:rPr lang="lv-LV" sz="2000" dirty="0">
                <a:solidFill>
                  <a:schemeClr val="tx1"/>
                </a:solidFill>
              </a:rPr>
              <a:t>Visu veidu fiziska vai emocionāla cietsirdība, </a:t>
            </a:r>
            <a:r>
              <a:rPr lang="lv-LV" sz="2000" b="1" dirty="0">
                <a:solidFill>
                  <a:schemeClr val="tx1"/>
                </a:solidFill>
              </a:rPr>
              <a:t>seksuāla izmantošana </a:t>
            </a:r>
            <a:r>
              <a:rPr lang="lv-LV" sz="2000" dirty="0">
                <a:solidFill>
                  <a:schemeClr val="tx1"/>
                </a:solidFill>
              </a:rPr>
              <a:t>vai cita veida izturēšanās, kas apdraud vai var apdraudēt bērna veselību, dzīvību, attīstību vai pašcieņu									</a:t>
            </a:r>
            <a:r>
              <a:rPr lang="lv-LV" dirty="0">
                <a:solidFill>
                  <a:schemeClr val="tx1">
                    <a:lumMod val="95000"/>
                    <a:lumOff val="5000"/>
                  </a:schemeClr>
                </a:solidFill>
                <a:effectLst/>
              </a:rPr>
              <a:t>(BTAL)</a:t>
            </a:r>
          </a:p>
          <a:p>
            <a:pPr algn="just">
              <a:buFont typeface="Arial" panose="020B0604020202020204" pitchFamily="34" charset="0"/>
              <a:buChar char="•"/>
            </a:pPr>
            <a:endParaRPr lang="lv-LV" sz="2000" dirty="0">
              <a:solidFill>
                <a:schemeClr val="tx1">
                  <a:lumMod val="95000"/>
                  <a:lumOff val="5000"/>
                </a:schemeClr>
              </a:solidFill>
            </a:endParaRPr>
          </a:p>
          <a:p>
            <a:pPr algn="just">
              <a:buFont typeface="Arial" panose="020B0604020202020204" pitchFamily="34" charset="0"/>
              <a:buChar char="•"/>
            </a:pPr>
            <a:r>
              <a:rPr lang="lv-LV" sz="2000" dirty="0">
                <a:solidFill>
                  <a:schemeClr val="tx1">
                    <a:lumMod val="95000"/>
                    <a:lumOff val="5000"/>
                  </a:schemeClr>
                </a:solidFill>
                <a:effectLst/>
              </a:rPr>
              <a:t> «Vardarbību pret bērnu veido visas fiziskās un/vai emocionālās cietsirdības (nežēlības), seksuālās vardarbības, novārtā pamešanas vai nolaidīgas izturēšanās vai komerciālas vai citādākas ekspluatācijas formas, kas var izraisīt reālu vai potenciālu kaitējumu bērna veselībai, dzīvībai, attīstībai vai pašcieņai, bērnam atrodoties </a:t>
            </a:r>
            <a:r>
              <a:rPr lang="lv-LV" sz="2000" b="1" dirty="0">
                <a:solidFill>
                  <a:schemeClr val="tx1">
                    <a:lumMod val="95000"/>
                    <a:lumOff val="5000"/>
                  </a:schemeClr>
                </a:solidFill>
                <a:effectLst/>
              </a:rPr>
              <a:t>atbildības, uzticēšanās un/vai varas attiecību kontekstā</a:t>
            </a:r>
            <a:r>
              <a:rPr lang="lv-LV" sz="2000" dirty="0">
                <a:solidFill>
                  <a:schemeClr val="tx1">
                    <a:lumMod val="95000"/>
                    <a:lumOff val="5000"/>
                  </a:schemeClr>
                </a:solidFill>
                <a:effectLst/>
              </a:rPr>
              <a:t>» </a:t>
            </a:r>
          </a:p>
          <a:p>
            <a:pPr marL="0" indent="0" algn="r">
              <a:buNone/>
            </a:pPr>
            <a:r>
              <a:rPr lang="lv-LV" dirty="0">
                <a:solidFill>
                  <a:schemeClr val="tx1">
                    <a:lumMod val="95000"/>
                    <a:lumOff val="5000"/>
                  </a:schemeClr>
                </a:solidFill>
                <a:effectLst/>
              </a:rPr>
              <a:t>(PVO, Pasaules veselības organizācija)</a:t>
            </a:r>
          </a:p>
          <a:p>
            <a:endParaRPr lang="en-US" dirty="0"/>
          </a:p>
        </p:txBody>
      </p:sp>
      <p:sp>
        <p:nvSpPr>
          <p:cNvPr id="4" name="Date Placeholder 3">
            <a:extLst>
              <a:ext uri="{FF2B5EF4-FFF2-40B4-BE49-F238E27FC236}">
                <a16:creationId xmlns:a16="http://schemas.microsoft.com/office/drawing/2014/main" id="{45EEB9BF-3863-BCB5-A762-B4B6AA23BF10}"/>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FDC12B62-0922-FD5C-D3EB-1BABD7CC0FF3}"/>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79F5D0C4-1895-0A04-7FE7-2F79F2706963}"/>
              </a:ext>
            </a:extLst>
          </p:cNvPr>
          <p:cNvSpPr>
            <a:spLocks noGrp="1"/>
          </p:cNvSpPr>
          <p:nvPr>
            <p:ph type="sldNum" sz="quarter" idx="12"/>
          </p:nvPr>
        </p:nvSpPr>
        <p:spPr/>
        <p:txBody>
          <a:bodyPr/>
          <a:lstStyle/>
          <a:p>
            <a:fld id="{D572A262-C357-4E65-B12F-80D120AC05A9}" type="slidenum">
              <a:rPr lang="en-US" smtClean="0"/>
              <a:t>5</a:t>
            </a:fld>
            <a:endParaRPr lang="en-US"/>
          </a:p>
        </p:txBody>
      </p:sp>
    </p:spTree>
    <p:extLst>
      <p:ext uri="{BB962C8B-B14F-4D97-AF65-F5344CB8AC3E}">
        <p14:creationId xmlns:p14="http://schemas.microsoft.com/office/powerpoint/2010/main" val="974845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67D6-428B-BBA5-4105-2EE4B2681ADA}"/>
              </a:ext>
            </a:extLst>
          </p:cNvPr>
          <p:cNvSpPr>
            <a:spLocks noGrp="1"/>
          </p:cNvSpPr>
          <p:nvPr>
            <p:ph type="ctrTitle"/>
          </p:nvPr>
        </p:nvSpPr>
        <p:spPr/>
        <p:txBody>
          <a:bodyPr/>
          <a:lstStyle/>
          <a:p>
            <a:r>
              <a:rPr lang="lv-LV" dirty="0"/>
              <a:t>Lai nenotiktu ir svarīga </a:t>
            </a:r>
            <a:r>
              <a:rPr lang="lv-LV" dirty="0" err="1"/>
              <a:t>prevence</a:t>
            </a:r>
            <a:r>
              <a:rPr lang="lv-LV" dirty="0"/>
              <a:t>/</a:t>
            </a:r>
            <a:r>
              <a:rPr lang="lv-LV" dirty="0" err="1"/>
              <a:t>prevencija</a:t>
            </a:r>
            <a:endParaRPr lang="en-US" dirty="0"/>
          </a:p>
        </p:txBody>
      </p:sp>
      <p:sp>
        <p:nvSpPr>
          <p:cNvPr id="3" name="Subtitle 2">
            <a:extLst>
              <a:ext uri="{FF2B5EF4-FFF2-40B4-BE49-F238E27FC236}">
                <a16:creationId xmlns:a16="http://schemas.microsoft.com/office/drawing/2014/main" id="{66247F78-2D6C-E869-4A08-2D9BAC7814C7}"/>
              </a:ext>
            </a:extLst>
          </p:cNvPr>
          <p:cNvSpPr>
            <a:spLocks noGrp="1"/>
          </p:cNvSpPr>
          <p:nvPr>
            <p:ph type="subTitle" idx="1"/>
          </p:nvPr>
        </p:nvSpPr>
        <p:spPr/>
        <p:txBody>
          <a:bodyPr/>
          <a:lstStyle/>
          <a:p>
            <a:pPr marL="342900" indent="-342900">
              <a:buFont typeface="Arial" panose="020B0604020202020204" pitchFamily="34" charset="0"/>
              <a:buChar char="•"/>
            </a:pPr>
            <a:r>
              <a:rPr lang="lv-LV" dirty="0"/>
              <a:t>Uzvedības noteikumi. Ja nepieciešams atšķirīgi dažādām situācijām (peldēšanās noteikumi, noteikumi lietojot batutu, palīdzot virtuvē, dodoties pārgājienā)Ir svarīgi, ka bērni tiek informēti īsi, konkrēti un skaidri. Atkārto pēc vajadzības. – Noteikumu veidošanā svarīga bērnu </a:t>
            </a:r>
            <a:r>
              <a:rPr lang="lv-LV" u="sng" dirty="0"/>
              <a:t>līdzdalība</a:t>
            </a:r>
            <a:r>
              <a:rPr lang="lv-LV" dirty="0"/>
              <a:t>.</a:t>
            </a:r>
          </a:p>
          <a:p>
            <a:pPr marL="342900" indent="-342900">
              <a:buFont typeface="Arial" panose="020B0604020202020204" pitchFamily="34" charset="0"/>
              <a:buChar char="•"/>
            </a:pPr>
            <a:r>
              <a:rPr lang="lv-LV" dirty="0"/>
              <a:t>Skaidrs/nemainīgs dienas režīms</a:t>
            </a:r>
          </a:p>
          <a:p>
            <a:pPr marL="342900" indent="-342900">
              <a:buFont typeface="Arial" panose="020B0604020202020204" pitchFamily="34" charset="0"/>
              <a:buChar char="•"/>
            </a:pPr>
            <a:r>
              <a:rPr lang="lv-LV" dirty="0"/>
              <a:t>Skaidras sekas par noteikumu pārkāpumiem</a:t>
            </a:r>
          </a:p>
          <a:p>
            <a:pPr marL="342900" indent="-342900">
              <a:buFont typeface="Arial" panose="020B0604020202020204" pitchFamily="34" charset="0"/>
              <a:buChar char="•"/>
            </a:pPr>
            <a:r>
              <a:rPr lang="lv-LV" dirty="0"/>
              <a:t>Atrunātas un </a:t>
            </a:r>
            <a:r>
              <a:rPr lang="lv-LV" u="sng" dirty="0"/>
              <a:t>visiem</a:t>
            </a:r>
            <a:r>
              <a:rPr lang="lv-LV" dirty="0"/>
              <a:t> nometnes darbiniekiem zināmas disciplinēšanas metodes</a:t>
            </a:r>
          </a:p>
          <a:p>
            <a:pPr marL="342900" indent="-342900">
              <a:buFont typeface="Arial" panose="020B0604020202020204" pitchFamily="34" charset="0"/>
              <a:buChar char="•"/>
            </a:pPr>
            <a:r>
              <a:rPr lang="lv-LV" dirty="0"/>
              <a:t>Atrunātas un visiem vecākiem zināmas disciplinēšanas metodes</a:t>
            </a:r>
          </a:p>
          <a:p>
            <a:pPr marL="342900" indent="-342900">
              <a:buFont typeface="Arial" panose="020B0604020202020204" pitchFamily="34" charset="0"/>
              <a:buChar char="•"/>
            </a:pPr>
            <a:r>
              <a:rPr lang="lv-LV" dirty="0"/>
              <a:t>Skaidra ziņošanas/reaģēšanas kārtība par noteikumu neievērošanu</a:t>
            </a:r>
            <a:endParaRPr lang="en-US" dirty="0"/>
          </a:p>
          <a:p>
            <a:endParaRPr lang="en-US" dirty="0"/>
          </a:p>
        </p:txBody>
      </p:sp>
      <p:sp>
        <p:nvSpPr>
          <p:cNvPr id="4" name="Date Placeholder 3">
            <a:extLst>
              <a:ext uri="{FF2B5EF4-FFF2-40B4-BE49-F238E27FC236}">
                <a16:creationId xmlns:a16="http://schemas.microsoft.com/office/drawing/2014/main" id="{B539F051-7AB7-7010-8789-E4E2D981C134}"/>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D9E613A4-9E49-C1F2-BFA6-983AB331D644}"/>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7D062BC0-C1B8-9DBD-D5B8-3245D6604F71}"/>
              </a:ext>
            </a:extLst>
          </p:cNvPr>
          <p:cNvSpPr>
            <a:spLocks noGrp="1"/>
          </p:cNvSpPr>
          <p:nvPr>
            <p:ph type="sldNum" sz="quarter" idx="12"/>
          </p:nvPr>
        </p:nvSpPr>
        <p:spPr/>
        <p:txBody>
          <a:bodyPr/>
          <a:lstStyle/>
          <a:p>
            <a:fld id="{D572A262-C357-4E65-B12F-80D120AC05A9}" type="slidenum">
              <a:rPr lang="en-US" smtClean="0"/>
              <a:t>50</a:t>
            </a:fld>
            <a:endParaRPr lang="en-US"/>
          </a:p>
        </p:txBody>
      </p:sp>
    </p:spTree>
    <p:extLst>
      <p:ext uri="{BB962C8B-B14F-4D97-AF65-F5344CB8AC3E}">
        <p14:creationId xmlns:p14="http://schemas.microsoft.com/office/powerpoint/2010/main" val="4216544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EA839-3F5A-ADFA-3FA3-B241F62CE824}"/>
              </a:ext>
            </a:extLst>
          </p:cNvPr>
          <p:cNvSpPr>
            <a:spLocks noGrp="1"/>
          </p:cNvSpPr>
          <p:nvPr>
            <p:ph type="title"/>
          </p:nvPr>
        </p:nvSpPr>
        <p:spPr/>
        <p:txBody>
          <a:bodyPr/>
          <a:lstStyle/>
          <a:p>
            <a:r>
              <a:rPr lang="lv-LV" dirty="0"/>
              <a:t>Disciplinēšanas pamatprincipi</a:t>
            </a:r>
            <a:endParaRPr lang="en-US" dirty="0"/>
          </a:p>
        </p:txBody>
      </p:sp>
      <p:sp>
        <p:nvSpPr>
          <p:cNvPr id="3" name="Date Placeholder 2">
            <a:extLst>
              <a:ext uri="{FF2B5EF4-FFF2-40B4-BE49-F238E27FC236}">
                <a16:creationId xmlns:a16="http://schemas.microsoft.com/office/drawing/2014/main" id="{B1073C1A-B537-59AC-8F77-38B547625592}"/>
              </a:ext>
            </a:extLst>
          </p:cNvPr>
          <p:cNvSpPr>
            <a:spLocks noGrp="1"/>
          </p:cNvSpPr>
          <p:nvPr>
            <p:ph type="dt" sz="half" idx="10"/>
          </p:nvPr>
        </p:nvSpPr>
        <p:spPr/>
        <p:txBody>
          <a:bodyPr/>
          <a:lstStyle/>
          <a:p>
            <a:fld id="{56BD3458-A8F2-465C-85FB-C4D443A98D59}" type="datetime1">
              <a:rPr lang="en-US" smtClean="0"/>
              <a:t>9/15/2025</a:t>
            </a:fld>
            <a:endParaRPr lang="en-US"/>
          </a:p>
        </p:txBody>
      </p:sp>
      <p:sp>
        <p:nvSpPr>
          <p:cNvPr id="4" name="Footer Placeholder 3">
            <a:extLst>
              <a:ext uri="{FF2B5EF4-FFF2-40B4-BE49-F238E27FC236}">
                <a16:creationId xmlns:a16="http://schemas.microsoft.com/office/drawing/2014/main" id="{BFA8BCA0-2AD5-C76C-9983-DDA91CE4E8D6}"/>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5" name="Slide Number Placeholder 4">
            <a:extLst>
              <a:ext uri="{FF2B5EF4-FFF2-40B4-BE49-F238E27FC236}">
                <a16:creationId xmlns:a16="http://schemas.microsoft.com/office/drawing/2014/main" id="{A9AC8481-1173-D5A7-BF21-77F4DAA9EDBC}"/>
              </a:ext>
            </a:extLst>
          </p:cNvPr>
          <p:cNvSpPr>
            <a:spLocks noGrp="1"/>
          </p:cNvSpPr>
          <p:nvPr>
            <p:ph type="sldNum" sz="quarter" idx="12"/>
          </p:nvPr>
        </p:nvSpPr>
        <p:spPr/>
        <p:txBody>
          <a:bodyPr/>
          <a:lstStyle/>
          <a:p>
            <a:fld id="{D572A262-C357-4E65-B12F-80D120AC05A9}" type="slidenum">
              <a:rPr lang="en-US" smtClean="0"/>
              <a:t>51</a:t>
            </a:fld>
            <a:endParaRPr lang="en-US"/>
          </a:p>
        </p:txBody>
      </p:sp>
      <p:sp>
        <p:nvSpPr>
          <p:cNvPr id="6" name="Text Placeholder 5">
            <a:extLst>
              <a:ext uri="{FF2B5EF4-FFF2-40B4-BE49-F238E27FC236}">
                <a16:creationId xmlns:a16="http://schemas.microsoft.com/office/drawing/2014/main" id="{A1D05EDF-F2DF-9088-DADC-98B32DFE37F2}"/>
              </a:ext>
            </a:extLst>
          </p:cNvPr>
          <p:cNvSpPr>
            <a:spLocks noGrp="1"/>
          </p:cNvSpPr>
          <p:nvPr>
            <p:ph type="body" idx="1"/>
          </p:nvPr>
        </p:nvSpPr>
        <p:spPr>
          <a:xfrm>
            <a:off x="1172210" y="1887331"/>
            <a:ext cx="4814459" cy="3918156"/>
          </a:xfrm>
        </p:spPr>
        <p:txBody>
          <a:bodyPr/>
          <a:lstStyle/>
          <a:p>
            <a:pPr marL="0" indent="0">
              <a:buNone/>
            </a:pPr>
            <a:r>
              <a:rPr lang="lv-LV" b="1" dirty="0"/>
              <a:t>1.</a:t>
            </a:r>
            <a:r>
              <a:rPr lang="lv-LV" dirty="0"/>
              <a:t>Veidojiet vidi, kur valda </a:t>
            </a:r>
            <a:r>
              <a:rPr lang="lv-LV" dirty="0" err="1"/>
              <a:t>iejūtība</a:t>
            </a:r>
            <a:r>
              <a:rPr lang="lv-LV" dirty="0"/>
              <a:t>, </a:t>
            </a:r>
            <a:r>
              <a:rPr lang="lv-LV" b="1" dirty="0"/>
              <a:t>stingras robežas </a:t>
            </a:r>
            <a:r>
              <a:rPr lang="lv-LV" dirty="0"/>
              <a:t>un </a:t>
            </a:r>
            <a:r>
              <a:rPr lang="lv-LV" b="1" dirty="0"/>
              <a:t>pieaugušie</a:t>
            </a:r>
            <a:r>
              <a:rPr lang="lv-LV" dirty="0"/>
              <a:t> ir </a:t>
            </a:r>
            <a:r>
              <a:rPr lang="lv-LV" b="1" dirty="0"/>
              <a:t>konsekventi</a:t>
            </a:r>
          </a:p>
          <a:p>
            <a:pPr marL="0" indent="0">
              <a:buNone/>
            </a:pPr>
            <a:r>
              <a:rPr lang="lv-LV" b="1" dirty="0"/>
              <a:t>2.</a:t>
            </a:r>
            <a:r>
              <a:rPr lang="lv-LV" dirty="0"/>
              <a:t>Esiet pieaugušie, nevis draugi</a:t>
            </a:r>
          </a:p>
          <a:p>
            <a:pPr marL="0" indent="0">
              <a:buNone/>
            </a:pPr>
            <a:r>
              <a:rPr lang="lv-LV" b="1" dirty="0"/>
              <a:t>3.</a:t>
            </a:r>
            <a:r>
              <a:rPr lang="lv-LV" dirty="0"/>
              <a:t>Sadarbojieties ar citiem pieaugušajiem. Veidojiet kopīgu nostāju.</a:t>
            </a:r>
          </a:p>
          <a:p>
            <a:pPr marL="0" indent="0">
              <a:buNone/>
            </a:pPr>
            <a:r>
              <a:rPr lang="lv-LV" b="1" dirty="0"/>
              <a:t>4.</a:t>
            </a:r>
            <a:r>
              <a:rPr lang="lv-LV" dirty="0"/>
              <a:t>Prasības bērniem izsakiet </a:t>
            </a:r>
            <a:r>
              <a:rPr lang="lv-LV" b="1" dirty="0"/>
              <a:t>skaidri</a:t>
            </a:r>
            <a:r>
              <a:rPr lang="lv-LV" dirty="0"/>
              <a:t> un </a:t>
            </a:r>
            <a:r>
              <a:rPr lang="lv-LV" b="1" dirty="0"/>
              <a:t>saprotami</a:t>
            </a:r>
            <a:r>
              <a:rPr lang="lv-LV" dirty="0"/>
              <a:t>. Esiet konsekventi.</a:t>
            </a:r>
          </a:p>
          <a:p>
            <a:pPr marL="0" indent="0">
              <a:buNone/>
            </a:pPr>
            <a:r>
              <a:rPr lang="lv-LV" b="1" dirty="0"/>
              <a:t>5.</a:t>
            </a:r>
            <a:r>
              <a:rPr lang="lv-LV" dirty="0"/>
              <a:t>Izskaidrojiet iemeslu, kāpēc konkrēta uzvedība nepieciešama.</a:t>
            </a:r>
            <a:endParaRPr lang="en-US" dirty="0"/>
          </a:p>
        </p:txBody>
      </p:sp>
      <p:sp>
        <p:nvSpPr>
          <p:cNvPr id="7" name="Text Placeholder 6">
            <a:extLst>
              <a:ext uri="{FF2B5EF4-FFF2-40B4-BE49-F238E27FC236}">
                <a16:creationId xmlns:a16="http://schemas.microsoft.com/office/drawing/2014/main" id="{010F47A5-D243-A696-F8D7-A6837EDF4F61}"/>
              </a:ext>
            </a:extLst>
          </p:cNvPr>
          <p:cNvSpPr>
            <a:spLocks noGrp="1"/>
          </p:cNvSpPr>
          <p:nvPr>
            <p:ph type="body" idx="13"/>
          </p:nvPr>
        </p:nvSpPr>
        <p:spPr/>
        <p:txBody>
          <a:bodyPr/>
          <a:lstStyle/>
          <a:p>
            <a:pPr marL="0" indent="0">
              <a:buNone/>
            </a:pPr>
            <a:r>
              <a:rPr lang="lv-LV" b="1" dirty="0"/>
              <a:t>6.</a:t>
            </a:r>
            <a:r>
              <a:rPr lang="lv-LV" dirty="0"/>
              <a:t>Izlemiet, kurās jomās pieļaujama lielāka brīvība.</a:t>
            </a:r>
          </a:p>
          <a:p>
            <a:pPr marL="0" indent="0">
              <a:buNone/>
            </a:pPr>
            <a:r>
              <a:rPr lang="lv-LV" b="1" dirty="0"/>
              <a:t>7.</a:t>
            </a:r>
            <a:r>
              <a:rPr lang="lv-LV" dirty="0"/>
              <a:t>Padomājiet, kādas varētu būt nepiemērotas uzvedības sekas. Izskaidrojiet tās bērniem.</a:t>
            </a:r>
          </a:p>
          <a:p>
            <a:pPr marL="0" indent="0">
              <a:buNone/>
            </a:pPr>
            <a:r>
              <a:rPr lang="lv-LV" b="1" dirty="0"/>
              <a:t>8.</a:t>
            </a:r>
            <a:r>
              <a:rPr lang="lv-LV" dirty="0"/>
              <a:t>Pievērsiet </a:t>
            </a:r>
            <a:r>
              <a:rPr lang="lv-LV" b="1" dirty="0"/>
              <a:t>uzmanību</a:t>
            </a:r>
            <a:r>
              <a:rPr lang="lv-LV" dirty="0"/>
              <a:t> bērna </a:t>
            </a:r>
            <a:r>
              <a:rPr lang="lv-LV" b="1" dirty="0"/>
              <a:t>labajai</a:t>
            </a:r>
            <a:r>
              <a:rPr lang="lv-LV" dirty="0"/>
              <a:t> </a:t>
            </a:r>
            <a:r>
              <a:rPr lang="lv-LV" b="1" dirty="0"/>
              <a:t>uzvedībai</a:t>
            </a:r>
            <a:r>
              <a:rPr lang="lv-LV" dirty="0"/>
              <a:t>.</a:t>
            </a:r>
          </a:p>
          <a:p>
            <a:pPr marL="0" indent="0">
              <a:buNone/>
            </a:pPr>
            <a:r>
              <a:rPr lang="lv-LV" b="1" dirty="0"/>
              <a:t>9.Plānojiet</a:t>
            </a:r>
            <a:r>
              <a:rPr lang="lv-LV" dirty="0"/>
              <a:t> </a:t>
            </a:r>
            <a:r>
              <a:rPr lang="lv-LV" b="1" dirty="0"/>
              <a:t>laiku</a:t>
            </a:r>
            <a:r>
              <a:rPr lang="lv-LV" dirty="0"/>
              <a:t> problēmu risināšanai, lai pārvarētu disciplīnas grūtības.</a:t>
            </a:r>
            <a:endParaRPr lang="en-US" dirty="0"/>
          </a:p>
        </p:txBody>
      </p:sp>
    </p:spTree>
    <p:extLst>
      <p:ext uri="{BB962C8B-B14F-4D97-AF65-F5344CB8AC3E}">
        <p14:creationId xmlns:p14="http://schemas.microsoft.com/office/powerpoint/2010/main" val="35536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B3E0-DC73-2CD7-CD7F-856D169B5DB2}"/>
              </a:ext>
            </a:extLst>
          </p:cNvPr>
          <p:cNvSpPr>
            <a:spLocks noGrp="1"/>
          </p:cNvSpPr>
          <p:nvPr>
            <p:ph type="ctrTitle"/>
          </p:nvPr>
        </p:nvSpPr>
        <p:spPr>
          <a:xfrm>
            <a:off x="1487488" y="288235"/>
            <a:ext cx="9866313" cy="556591"/>
          </a:xfrm>
        </p:spPr>
        <p:txBody>
          <a:bodyPr/>
          <a:lstStyle/>
          <a:p>
            <a:r>
              <a:rPr lang="lv-LV" dirty="0"/>
              <a:t>Kā rīkoties? </a:t>
            </a:r>
            <a:endParaRPr lang="en-US" dirty="0"/>
          </a:p>
        </p:txBody>
      </p:sp>
      <p:sp>
        <p:nvSpPr>
          <p:cNvPr id="3" name="Subtitle 2">
            <a:extLst>
              <a:ext uri="{FF2B5EF4-FFF2-40B4-BE49-F238E27FC236}">
                <a16:creationId xmlns:a16="http://schemas.microsoft.com/office/drawing/2014/main" id="{3DF89F24-9E08-9058-C67D-EE9B87D4B87E}"/>
              </a:ext>
            </a:extLst>
          </p:cNvPr>
          <p:cNvSpPr>
            <a:spLocks noGrp="1"/>
          </p:cNvSpPr>
          <p:nvPr>
            <p:ph type="subTitle" idx="1"/>
          </p:nvPr>
        </p:nvSpPr>
        <p:spPr>
          <a:xfrm>
            <a:off x="1487487" y="1053548"/>
            <a:ext cx="9866313" cy="5118652"/>
          </a:xfrm>
        </p:spPr>
        <p:txBody>
          <a:bodyPr>
            <a:normAutofit fontScale="92500" lnSpcReduction="20000"/>
          </a:bodyPr>
          <a:lstStyle/>
          <a:p>
            <a:r>
              <a:rPr lang="lv-LV" b="1" u="sng" dirty="0">
                <a:solidFill>
                  <a:srgbClr val="C00000"/>
                </a:solidFill>
              </a:rPr>
              <a:t> Bērns&lt;&gt;Bērns</a:t>
            </a:r>
          </a:p>
          <a:p>
            <a:r>
              <a:rPr lang="lv-LV" dirty="0">
                <a:solidFill>
                  <a:schemeClr val="tx1"/>
                </a:solidFill>
              </a:rPr>
              <a:t>1. Pārtraukt (pievērst uzmanību un iejaukties)</a:t>
            </a:r>
          </a:p>
          <a:p>
            <a:r>
              <a:rPr lang="lv-LV" dirty="0">
                <a:solidFill>
                  <a:schemeClr val="tx1"/>
                </a:solidFill>
              </a:rPr>
              <a:t>2. Noskaidrot apstākļus (saruna ar visām pusēm. Sākt ar «cietušo». </a:t>
            </a:r>
            <a:r>
              <a:rPr lang="lv-LV" u="sng" dirty="0">
                <a:solidFill>
                  <a:schemeClr val="tx1"/>
                </a:solidFill>
              </a:rPr>
              <a:t>Ne publiski</a:t>
            </a:r>
            <a:r>
              <a:rPr lang="lv-LV" dirty="0">
                <a:solidFill>
                  <a:schemeClr val="tx1"/>
                </a:solidFill>
              </a:rPr>
              <a:t>)</a:t>
            </a:r>
          </a:p>
          <a:p>
            <a:r>
              <a:rPr lang="lv-LV" dirty="0">
                <a:solidFill>
                  <a:schemeClr val="tx1"/>
                </a:solidFill>
              </a:rPr>
              <a:t>3.</a:t>
            </a:r>
            <a:r>
              <a:rPr lang="lv-LV" b="1" dirty="0">
                <a:solidFill>
                  <a:schemeClr val="tx1"/>
                </a:solidFill>
              </a:rPr>
              <a:t>Ja</a:t>
            </a:r>
            <a:r>
              <a:rPr lang="lv-LV" dirty="0">
                <a:solidFill>
                  <a:schemeClr val="tx1"/>
                </a:solidFill>
              </a:rPr>
              <a:t> </a:t>
            </a:r>
            <a:r>
              <a:rPr lang="lv-LV" b="1" dirty="0">
                <a:solidFill>
                  <a:schemeClr val="tx1"/>
                </a:solidFill>
              </a:rPr>
              <a:t>nepieciešams</a:t>
            </a:r>
            <a:r>
              <a:rPr lang="lv-LV" dirty="0">
                <a:solidFill>
                  <a:schemeClr val="tx1"/>
                </a:solidFill>
              </a:rPr>
              <a:t> notikušo pārrunāt ar citiem bērniem</a:t>
            </a:r>
          </a:p>
          <a:p>
            <a:r>
              <a:rPr lang="lv-LV" dirty="0">
                <a:solidFill>
                  <a:schemeClr val="tx1"/>
                </a:solidFill>
              </a:rPr>
              <a:t>4.</a:t>
            </a:r>
            <a:r>
              <a:rPr lang="lv-LV" b="1" dirty="0">
                <a:solidFill>
                  <a:schemeClr val="tx1"/>
                </a:solidFill>
              </a:rPr>
              <a:t>Ja</a:t>
            </a:r>
            <a:r>
              <a:rPr lang="lv-LV" dirty="0">
                <a:solidFill>
                  <a:schemeClr val="tx1"/>
                </a:solidFill>
              </a:rPr>
              <a:t> </a:t>
            </a:r>
            <a:r>
              <a:rPr lang="lv-LV" b="1" dirty="0">
                <a:solidFill>
                  <a:schemeClr val="tx1"/>
                </a:solidFill>
              </a:rPr>
              <a:t>nepieciešams</a:t>
            </a:r>
            <a:r>
              <a:rPr lang="lv-LV" dirty="0">
                <a:solidFill>
                  <a:schemeClr val="tx1"/>
                </a:solidFill>
              </a:rPr>
              <a:t> informēt vecākus</a:t>
            </a:r>
          </a:p>
          <a:p>
            <a:r>
              <a:rPr lang="lv-LV" dirty="0">
                <a:solidFill>
                  <a:schemeClr val="tx1"/>
                </a:solidFill>
              </a:rPr>
              <a:t>5. Uzrakstīt īsu ziņojumu (aizpildīt «Incidenta lapu» - datums, iesaistītie, kas notika, kā rīkojās pieaugušais, paraksts)</a:t>
            </a:r>
          </a:p>
          <a:p>
            <a:r>
              <a:rPr lang="lv-LV" dirty="0">
                <a:solidFill>
                  <a:schemeClr val="tx1"/>
                </a:solidFill>
              </a:rPr>
              <a:t>6. Izskatīt ziņojumu «vadības komandā»(novērtēt nodarījumu, lemt par tālāko rīcību. Protokolēt.)</a:t>
            </a:r>
          </a:p>
          <a:p>
            <a:r>
              <a:rPr lang="lv-LV" dirty="0">
                <a:solidFill>
                  <a:schemeClr val="tx1"/>
                </a:solidFill>
              </a:rPr>
              <a:t>7. Izstrādāt intervences plānu (vēlami vairāki varianti, ja nepieciešams, ziņot iesaistīto bērnu vecākiem.)</a:t>
            </a:r>
          </a:p>
          <a:p>
            <a:r>
              <a:rPr lang="lv-LV" dirty="0">
                <a:solidFill>
                  <a:schemeClr val="tx1"/>
                </a:solidFill>
              </a:rPr>
              <a:t>8. Ieviest intervences plānu (rezultātus protokolēt)</a:t>
            </a:r>
          </a:p>
          <a:p>
            <a:r>
              <a:rPr lang="lv-LV" dirty="0">
                <a:solidFill>
                  <a:schemeClr val="tx1"/>
                </a:solidFill>
              </a:rPr>
              <a:t>9. Novērot</a:t>
            </a:r>
          </a:p>
          <a:p>
            <a:r>
              <a:rPr lang="lv-LV" dirty="0">
                <a:solidFill>
                  <a:schemeClr val="tx1"/>
                </a:solidFill>
              </a:rPr>
              <a:t>10. Pārskatīt un papildināt noteikumus, ja nepieciešams</a:t>
            </a:r>
          </a:p>
          <a:p>
            <a:endParaRPr lang="lv-LV" dirty="0">
              <a:solidFill>
                <a:schemeClr val="tx1"/>
              </a:solidFill>
            </a:endParaRPr>
          </a:p>
          <a:p>
            <a:r>
              <a:rPr lang="lv-LV" dirty="0">
                <a:solidFill>
                  <a:srgbClr val="C00000"/>
                </a:solidFill>
              </a:rPr>
              <a:t>!!!</a:t>
            </a:r>
            <a:r>
              <a:rPr lang="lv-LV" b="1" dirty="0">
                <a:solidFill>
                  <a:srgbClr val="C00000"/>
                </a:solidFill>
              </a:rPr>
              <a:t>Ārkārtas</a:t>
            </a:r>
            <a:r>
              <a:rPr lang="lv-LV" dirty="0">
                <a:solidFill>
                  <a:srgbClr val="C00000"/>
                </a:solidFill>
              </a:rPr>
              <a:t> gadījumos vērsties pie VP, ĀMP nekavējoties!!!</a:t>
            </a:r>
            <a:endParaRPr lang="en-US" dirty="0">
              <a:solidFill>
                <a:srgbClr val="C00000"/>
              </a:solidFill>
            </a:endParaRPr>
          </a:p>
        </p:txBody>
      </p:sp>
      <p:sp>
        <p:nvSpPr>
          <p:cNvPr id="4" name="Date Placeholder 3">
            <a:extLst>
              <a:ext uri="{FF2B5EF4-FFF2-40B4-BE49-F238E27FC236}">
                <a16:creationId xmlns:a16="http://schemas.microsoft.com/office/drawing/2014/main" id="{ECED27FE-B3ED-BA71-DB4D-4D347B552F82}"/>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3E8271F8-23BA-7766-238F-1BB168414E79}"/>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DDC6AF55-3BF0-3AD1-91B0-99FBA8D44275}"/>
              </a:ext>
            </a:extLst>
          </p:cNvPr>
          <p:cNvSpPr>
            <a:spLocks noGrp="1"/>
          </p:cNvSpPr>
          <p:nvPr>
            <p:ph type="sldNum" sz="quarter" idx="12"/>
          </p:nvPr>
        </p:nvSpPr>
        <p:spPr/>
        <p:txBody>
          <a:bodyPr/>
          <a:lstStyle/>
          <a:p>
            <a:fld id="{D572A262-C357-4E65-B12F-80D120AC05A9}" type="slidenum">
              <a:rPr lang="en-US" smtClean="0"/>
              <a:t>52</a:t>
            </a:fld>
            <a:endParaRPr lang="en-US"/>
          </a:p>
        </p:txBody>
      </p:sp>
    </p:spTree>
    <p:extLst>
      <p:ext uri="{BB962C8B-B14F-4D97-AF65-F5344CB8AC3E}">
        <p14:creationId xmlns:p14="http://schemas.microsoft.com/office/powerpoint/2010/main" val="942270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EC4E-D751-93B6-13FA-A7D095AE5876}"/>
              </a:ext>
            </a:extLst>
          </p:cNvPr>
          <p:cNvSpPr>
            <a:spLocks noGrp="1"/>
          </p:cNvSpPr>
          <p:nvPr>
            <p:ph type="ctrTitle"/>
          </p:nvPr>
        </p:nvSpPr>
        <p:spPr>
          <a:xfrm>
            <a:off x="1487488" y="546652"/>
            <a:ext cx="9866313" cy="924339"/>
          </a:xfrm>
        </p:spPr>
        <p:txBody>
          <a:bodyPr>
            <a:normAutofit fontScale="90000"/>
          </a:bodyPr>
          <a:lstStyle/>
          <a:p>
            <a:r>
              <a:rPr lang="nl-NL" dirty="0" err="1"/>
              <a:t>Saruna</a:t>
            </a:r>
            <a:r>
              <a:rPr lang="nl-NL" dirty="0"/>
              <a:t> ar </a:t>
            </a:r>
            <a:r>
              <a:rPr lang="nl-NL" dirty="0" err="1"/>
              <a:t>bērnu</a:t>
            </a:r>
            <a:r>
              <a:rPr lang="nl-NL" dirty="0"/>
              <a:t>, </a:t>
            </a:r>
            <a:r>
              <a:rPr lang="nl-NL" dirty="0" err="1"/>
              <a:t>kurš</a:t>
            </a:r>
            <a:r>
              <a:rPr lang="nl-NL" dirty="0"/>
              <a:t>  </a:t>
            </a:r>
            <a:r>
              <a:rPr lang="nl-NL" dirty="0" err="1"/>
              <a:t>stipri</a:t>
            </a:r>
            <a:r>
              <a:rPr lang="nl-NL" dirty="0"/>
              <a:t> </a:t>
            </a:r>
            <a:r>
              <a:rPr lang="nl-NL" dirty="0" err="1"/>
              <a:t>iesitis</a:t>
            </a:r>
            <a:r>
              <a:rPr lang="nl-NL" dirty="0"/>
              <a:t> </a:t>
            </a:r>
            <a:r>
              <a:rPr lang="lv-LV" dirty="0"/>
              <a:t>otram bērnam</a:t>
            </a:r>
            <a:r>
              <a:rPr lang="nl-NL" dirty="0"/>
              <a:t> </a:t>
            </a:r>
            <a:r>
              <a:rPr lang="nl-NL" dirty="0" err="1"/>
              <a:t>un</a:t>
            </a:r>
            <a:r>
              <a:rPr lang="nl-NL" dirty="0"/>
              <a:t> </a:t>
            </a:r>
            <a:r>
              <a:rPr lang="nl-NL" dirty="0" err="1"/>
              <a:t>nosaucis</a:t>
            </a:r>
            <a:r>
              <a:rPr lang="nl-NL" dirty="0"/>
              <a:t> </a:t>
            </a:r>
            <a:r>
              <a:rPr lang="nl-NL" dirty="0" err="1"/>
              <a:t>viņu</a:t>
            </a:r>
            <a:r>
              <a:rPr lang="nl-NL" dirty="0"/>
              <a:t> par “</a:t>
            </a:r>
            <a:r>
              <a:rPr lang="nl-NL" dirty="0" err="1"/>
              <a:t>idiotu</a:t>
            </a:r>
            <a:r>
              <a:rPr lang="nl-NL" dirty="0"/>
              <a:t>”</a:t>
            </a:r>
            <a:r>
              <a:rPr lang="lv-LV" dirty="0"/>
              <a:t>(1)</a:t>
            </a:r>
            <a:br>
              <a:rPr lang="en-US" dirty="0"/>
            </a:br>
            <a:endParaRPr lang="en-US" dirty="0"/>
          </a:p>
        </p:txBody>
      </p:sp>
      <p:sp>
        <p:nvSpPr>
          <p:cNvPr id="3" name="Subtitle 2">
            <a:extLst>
              <a:ext uri="{FF2B5EF4-FFF2-40B4-BE49-F238E27FC236}">
                <a16:creationId xmlns:a16="http://schemas.microsoft.com/office/drawing/2014/main" id="{FE2BD564-3F74-87DE-07FD-7E7603B9478A}"/>
              </a:ext>
            </a:extLst>
          </p:cNvPr>
          <p:cNvSpPr>
            <a:spLocks noGrp="1"/>
          </p:cNvSpPr>
          <p:nvPr>
            <p:ph type="subTitle" idx="1"/>
          </p:nvPr>
        </p:nvSpPr>
        <p:spPr>
          <a:xfrm>
            <a:off x="1487487" y="1361661"/>
            <a:ext cx="9866313" cy="4443827"/>
          </a:xfrm>
        </p:spPr>
        <p:txBody>
          <a:bodyPr/>
          <a:lstStyle/>
          <a:p>
            <a:r>
              <a:rPr lang="en-US" b="1" u="sng" dirty="0"/>
              <a:t>Sarunas mērķi:</a:t>
            </a:r>
            <a:endParaRPr lang="en-US" u="sng" dirty="0"/>
          </a:p>
          <a:p>
            <a:pPr lvl="0"/>
            <a:r>
              <a:rPr lang="en-US" dirty="0"/>
              <a:t>Nevis </a:t>
            </a:r>
            <a:r>
              <a:rPr lang="en-US" dirty="0" err="1"/>
              <a:t>sodīt</a:t>
            </a:r>
            <a:r>
              <a:rPr lang="en-US" dirty="0"/>
              <a:t>, bet </a:t>
            </a:r>
            <a:r>
              <a:rPr lang="en-US" b="1" dirty="0"/>
              <a:t>izprast cēloni</a:t>
            </a:r>
            <a:r>
              <a:rPr lang="en-US" dirty="0"/>
              <a:t> un </a:t>
            </a:r>
            <a:r>
              <a:rPr lang="en-US" b="1" dirty="0"/>
              <a:t>mācīt atbildību</a:t>
            </a:r>
            <a:r>
              <a:rPr lang="en-US" dirty="0"/>
              <a:t>.</a:t>
            </a:r>
          </a:p>
          <a:p>
            <a:pPr lvl="0"/>
            <a:r>
              <a:rPr lang="en-US" dirty="0"/>
              <a:t>Dot bērnam iespēju </a:t>
            </a:r>
            <a:r>
              <a:rPr lang="en-US" b="1" dirty="0"/>
              <a:t>pašam reflektēt</a:t>
            </a:r>
            <a:r>
              <a:rPr lang="en-US" dirty="0"/>
              <a:t>, nevis tikai klausīties pārmetumus.</a:t>
            </a:r>
          </a:p>
          <a:p>
            <a:pPr lvl="0"/>
            <a:r>
              <a:rPr lang="lv-LV" dirty="0"/>
              <a:t>Pieaugušajam</a:t>
            </a:r>
            <a:r>
              <a:rPr lang="en-US" dirty="0"/>
              <a:t> saglabāt </a:t>
            </a:r>
            <a:r>
              <a:rPr lang="en-US" b="1" dirty="0"/>
              <a:t>neitrālu, bet stingru</a:t>
            </a:r>
            <a:r>
              <a:rPr lang="en-US" dirty="0"/>
              <a:t> nostāju: vardarbība nav pieņemama.</a:t>
            </a:r>
          </a:p>
          <a:p>
            <a:pPr lvl="0"/>
            <a:r>
              <a:rPr lang="en-US" dirty="0"/>
              <a:t>Iekļaut arī </a:t>
            </a:r>
            <a:r>
              <a:rPr lang="en-US" b="1" dirty="0"/>
              <a:t>emocionālu mācību</a:t>
            </a:r>
            <a:r>
              <a:rPr lang="en-US" dirty="0"/>
              <a:t>, ne tikai uzvedības koriģēšanu.</a:t>
            </a:r>
          </a:p>
          <a:p>
            <a:r>
              <a:rPr lang="lv-LV" b="1" dirty="0"/>
              <a:t>Pieaugušais</a:t>
            </a:r>
            <a:r>
              <a:rPr lang="en-US" b="1" dirty="0"/>
              <a:t>:</a:t>
            </a:r>
            <a:br>
              <a:rPr lang="en-US" dirty="0"/>
            </a:br>
            <a:r>
              <a:rPr lang="lv-LV" dirty="0"/>
              <a:t>Jāni, </a:t>
            </a:r>
            <a:r>
              <a:rPr lang="en-US" dirty="0"/>
              <a:t>es vēlos ar tevi parunāt par to, kas šodien notika. Vai </a:t>
            </a:r>
            <a:r>
              <a:rPr lang="lv-LV" dirty="0"/>
              <a:t>T</a:t>
            </a:r>
            <a:r>
              <a:rPr lang="en-US" dirty="0"/>
              <a:t>u vari man </a:t>
            </a:r>
            <a:r>
              <a:rPr lang="lv-LV" dirty="0"/>
              <a:t>iz</a:t>
            </a:r>
            <a:r>
              <a:rPr lang="en-US" dirty="0" err="1"/>
              <a:t>stāstīt</a:t>
            </a:r>
            <a:r>
              <a:rPr lang="en-US" dirty="0"/>
              <a:t>, kas </a:t>
            </a:r>
            <a:r>
              <a:rPr lang="en-US" dirty="0" err="1"/>
              <a:t>notika</a:t>
            </a:r>
            <a:r>
              <a:rPr lang="en-US" dirty="0"/>
              <a:t> </a:t>
            </a:r>
            <a:r>
              <a:rPr lang="lv-LV" dirty="0"/>
              <a:t>ezermalā</a:t>
            </a:r>
            <a:r>
              <a:rPr lang="en-US" dirty="0"/>
              <a:t>?</a:t>
            </a:r>
            <a:r>
              <a:rPr lang="lv-LV" dirty="0"/>
              <a:t> (brīvais stāstījums)</a:t>
            </a:r>
          </a:p>
          <a:p>
            <a:r>
              <a:rPr lang="lv-LV" b="1" dirty="0"/>
              <a:t>Jānis</a:t>
            </a:r>
            <a:r>
              <a:rPr lang="en-US" b="1" dirty="0"/>
              <a:t>:</a:t>
            </a:r>
            <a:br>
              <a:rPr lang="en-US" dirty="0"/>
            </a:br>
            <a:r>
              <a:rPr lang="en-US" dirty="0"/>
              <a:t>Viņš visu </a:t>
            </a:r>
            <a:r>
              <a:rPr lang="en-US" dirty="0" err="1"/>
              <a:t>laiku</a:t>
            </a:r>
            <a:r>
              <a:rPr lang="en-US" dirty="0"/>
              <a:t> </a:t>
            </a:r>
            <a:r>
              <a:rPr lang="lv-LV" dirty="0"/>
              <a:t>ākstījās un mēdījās </a:t>
            </a:r>
            <a:r>
              <a:rPr lang="en-US" dirty="0"/>
              <a:t>un neviens neklausījās tajā, ko saku es. Es pateicu, ko domāju. Viņš runāja muļķības. Man apnika!</a:t>
            </a:r>
          </a:p>
          <a:p>
            <a:endParaRPr lang="en-US" dirty="0"/>
          </a:p>
          <a:p>
            <a:endParaRPr lang="en-US" dirty="0"/>
          </a:p>
        </p:txBody>
      </p:sp>
      <p:sp>
        <p:nvSpPr>
          <p:cNvPr id="4" name="Date Placeholder 3">
            <a:extLst>
              <a:ext uri="{FF2B5EF4-FFF2-40B4-BE49-F238E27FC236}">
                <a16:creationId xmlns:a16="http://schemas.microsoft.com/office/drawing/2014/main" id="{C8DA5B51-DC34-D270-6822-C061B3A3E508}"/>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E83B65FF-B13F-ADF1-A019-6A304CB040DE}"/>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D9BDF5EB-3FD5-1DFD-AA34-31C60DCA35DD}"/>
              </a:ext>
            </a:extLst>
          </p:cNvPr>
          <p:cNvSpPr>
            <a:spLocks noGrp="1"/>
          </p:cNvSpPr>
          <p:nvPr>
            <p:ph type="sldNum" sz="quarter" idx="12"/>
          </p:nvPr>
        </p:nvSpPr>
        <p:spPr/>
        <p:txBody>
          <a:bodyPr/>
          <a:lstStyle/>
          <a:p>
            <a:fld id="{D572A262-C357-4E65-B12F-80D120AC05A9}" type="slidenum">
              <a:rPr lang="en-US" smtClean="0"/>
              <a:t>53</a:t>
            </a:fld>
            <a:endParaRPr lang="en-US"/>
          </a:p>
        </p:txBody>
      </p:sp>
    </p:spTree>
    <p:extLst>
      <p:ext uri="{BB962C8B-B14F-4D97-AF65-F5344CB8AC3E}">
        <p14:creationId xmlns:p14="http://schemas.microsoft.com/office/powerpoint/2010/main" val="1436075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0184-57E5-9710-EEC3-19A8B5537035}"/>
              </a:ext>
            </a:extLst>
          </p:cNvPr>
          <p:cNvSpPr>
            <a:spLocks noGrp="1"/>
          </p:cNvSpPr>
          <p:nvPr>
            <p:ph type="ctrTitle"/>
          </p:nvPr>
        </p:nvSpPr>
        <p:spPr>
          <a:xfrm>
            <a:off x="1487488" y="136525"/>
            <a:ext cx="9866313" cy="915987"/>
          </a:xfrm>
        </p:spPr>
        <p:txBody>
          <a:bodyPr>
            <a:normAutofit fontScale="90000"/>
          </a:bodyPr>
          <a:lstStyle/>
          <a:p>
            <a:r>
              <a:rPr lang="nl-NL" dirty="0" err="1"/>
              <a:t>Saruna</a:t>
            </a:r>
            <a:r>
              <a:rPr lang="nl-NL" dirty="0"/>
              <a:t> ar </a:t>
            </a:r>
            <a:r>
              <a:rPr lang="nl-NL" dirty="0" err="1"/>
              <a:t>bērnu</a:t>
            </a:r>
            <a:r>
              <a:rPr lang="nl-NL" dirty="0"/>
              <a:t>, </a:t>
            </a:r>
            <a:r>
              <a:rPr lang="nl-NL" dirty="0" err="1"/>
              <a:t>kurš</a:t>
            </a:r>
            <a:r>
              <a:rPr lang="nl-NL" dirty="0"/>
              <a:t>  </a:t>
            </a:r>
            <a:r>
              <a:rPr lang="nl-NL" dirty="0" err="1"/>
              <a:t>stipri</a:t>
            </a:r>
            <a:r>
              <a:rPr lang="nl-NL" dirty="0"/>
              <a:t> </a:t>
            </a:r>
            <a:r>
              <a:rPr lang="nl-NL" dirty="0" err="1"/>
              <a:t>iesitis</a:t>
            </a:r>
            <a:r>
              <a:rPr lang="nl-NL" dirty="0"/>
              <a:t> </a:t>
            </a:r>
            <a:r>
              <a:rPr lang="lv-LV" dirty="0"/>
              <a:t>otram bērnam</a:t>
            </a:r>
            <a:r>
              <a:rPr lang="nl-NL" dirty="0"/>
              <a:t> </a:t>
            </a:r>
            <a:r>
              <a:rPr lang="nl-NL" dirty="0" err="1"/>
              <a:t>un</a:t>
            </a:r>
            <a:r>
              <a:rPr lang="nl-NL" dirty="0"/>
              <a:t> </a:t>
            </a:r>
            <a:r>
              <a:rPr lang="nl-NL" dirty="0" err="1"/>
              <a:t>nosaucis</a:t>
            </a:r>
            <a:r>
              <a:rPr lang="nl-NL" dirty="0"/>
              <a:t> </a:t>
            </a:r>
            <a:r>
              <a:rPr lang="nl-NL" dirty="0" err="1"/>
              <a:t>viņu</a:t>
            </a:r>
            <a:r>
              <a:rPr lang="nl-NL" dirty="0"/>
              <a:t> par “</a:t>
            </a:r>
            <a:r>
              <a:rPr lang="nl-NL" dirty="0" err="1"/>
              <a:t>idiotu</a:t>
            </a:r>
            <a:r>
              <a:rPr lang="nl-NL" dirty="0"/>
              <a:t>”</a:t>
            </a:r>
            <a:r>
              <a:rPr lang="lv-LV" dirty="0"/>
              <a:t>(2)</a:t>
            </a:r>
            <a:endParaRPr lang="en-US" dirty="0"/>
          </a:p>
        </p:txBody>
      </p:sp>
      <p:sp>
        <p:nvSpPr>
          <p:cNvPr id="3" name="Subtitle 2">
            <a:extLst>
              <a:ext uri="{FF2B5EF4-FFF2-40B4-BE49-F238E27FC236}">
                <a16:creationId xmlns:a16="http://schemas.microsoft.com/office/drawing/2014/main" id="{3A245CA7-6CB9-1851-E1F1-4160FDE01757}"/>
              </a:ext>
            </a:extLst>
          </p:cNvPr>
          <p:cNvSpPr>
            <a:spLocks noGrp="1"/>
          </p:cNvSpPr>
          <p:nvPr>
            <p:ph type="subTitle" idx="1"/>
          </p:nvPr>
        </p:nvSpPr>
        <p:spPr>
          <a:xfrm>
            <a:off x="1232452" y="1200633"/>
            <a:ext cx="10555357" cy="4275827"/>
          </a:xfrm>
        </p:spPr>
        <p:txBody>
          <a:bodyPr>
            <a:normAutofit/>
          </a:bodyPr>
          <a:lstStyle/>
          <a:p>
            <a:r>
              <a:rPr lang="lv-LV" b="1" dirty="0"/>
              <a:t>Pieaugušais</a:t>
            </a:r>
            <a:r>
              <a:rPr lang="en-US" b="1" dirty="0"/>
              <a:t>:</a:t>
            </a:r>
            <a:br>
              <a:rPr lang="en-US" dirty="0"/>
            </a:br>
            <a:r>
              <a:rPr lang="en-US" dirty="0"/>
              <a:t>Es saprotu, ka tu biji dusmīgs. Ir normāli just dusmas, bet – vai ir pareizi kādam sist vai saukt viņu par "</a:t>
            </a:r>
            <a:r>
              <a:rPr lang="en-US" dirty="0" err="1"/>
              <a:t>idiotu</a:t>
            </a:r>
            <a:r>
              <a:rPr lang="en-US" dirty="0"/>
              <a:t>"?</a:t>
            </a:r>
            <a:endParaRPr lang="lv-LV" dirty="0"/>
          </a:p>
          <a:p>
            <a:r>
              <a:rPr lang="lv-LV" b="1" dirty="0"/>
              <a:t>Jānis</a:t>
            </a:r>
            <a:r>
              <a:rPr lang="en-US" b="1" dirty="0"/>
              <a:t>:</a:t>
            </a:r>
            <a:br>
              <a:rPr lang="en-US" dirty="0"/>
            </a:br>
            <a:r>
              <a:rPr lang="en-US" dirty="0" err="1"/>
              <a:t>Nē</a:t>
            </a:r>
            <a:r>
              <a:rPr lang="en-US" dirty="0"/>
              <a:t>...</a:t>
            </a:r>
            <a:endParaRPr lang="lv-LV" dirty="0"/>
          </a:p>
          <a:p>
            <a:r>
              <a:rPr lang="lv-LV" b="1" dirty="0"/>
              <a:t>Pieaugušais</a:t>
            </a:r>
            <a:r>
              <a:rPr lang="en-US" b="1" dirty="0"/>
              <a:t>:</a:t>
            </a:r>
            <a:br>
              <a:rPr lang="en-US" dirty="0"/>
            </a:br>
            <a:r>
              <a:rPr lang="en-US" dirty="0"/>
              <a:t>K</a:t>
            </a:r>
            <a:r>
              <a:rPr lang="lv-LV" dirty="0"/>
              <a:t>ā</a:t>
            </a:r>
            <a:r>
              <a:rPr lang="en-US" dirty="0"/>
              <a:t> tu domā, kā tas </a:t>
            </a:r>
            <a:r>
              <a:rPr lang="en-US" dirty="0" err="1"/>
              <a:t>ietekmēja</a:t>
            </a:r>
            <a:r>
              <a:rPr lang="en-US" dirty="0"/>
              <a:t> </a:t>
            </a:r>
            <a:r>
              <a:rPr lang="lv-LV" dirty="0"/>
              <a:t>Juri</a:t>
            </a:r>
            <a:r>
              <a:rPr lang="en-US" dirty="0"/>
              <a:t>?</a:t>
            </a:r>
            <a:endParaRPr lang="lv-LV" dirty="0"/>
          </a:p>
          <a:p>
            <a:r>
              <a:rPr lang="lv-LV" b="1" dirty="0"/>
              <a:t>Jānis</a:t>
            </a:r>
            <a:r>
              <a:rPr lang="en-US" b="1" dirty="0"/>
              <a:t>:</a:t>
            </a:r>
            <a:br>
              <a:rPr lang="en-US" dirty="0"/>
            </a:br>
            <a:r>
              <a:rPr lang="en-US" dirty="0"/>
              <a:t>Viņš bija bēdīgs. Es </a:t>
            </a:r>
            <a:r>
              <a:rPr lang="en-US" dirty="0" err="1"/>
              <a:t>redzēju</a:t>
            </a:r>
            <a:r>
              <a:rPr lang="en-US" dirty="0"/>
              <a:t>.</a:t>
            </a:r>
            <a:endParaRPr lang="lv-LV" dirty="0"/>
          </a:p>
          <a:p>
            <a:r>
              <a:rPr lang="lv-LV" b="1" dirty="0"/>
              <a:t>Pieaugušais</a:t>
            </a:r>
            <a:r>
              <a:rPr lang="en-US" b="1" dirty="0"/>
              <a:t>:</a:t>
            </a:r>
            <a:br>
              <a:rPr lang="en-US" dirty="0"/>
            </a:br>
            <a:r>
              <a:rPr lang="en-US" dirty="0"/>
              <a:t>Šis ir ļoti svarīgs brīdis – mēs negribam, lai tas atkārtojas. Ir citas iespējas, kā rīkoties, kad esi dusmīgs. Mēs kopā </a:t>
            </a:r>
            <a:r>
              <a:rPr lang="en-US" dirty="0" err="1"/>
              <a:t>varētu</a:t>
            </a:r>
            <a:r>
              <a:rPr lang="en-US" dirty="0"/>
              <a:t> </a:t>
            </a:r>
            <a:r>
              <a:rPr lang="lv-LV" dirty="0"/>
              <a:t>padomāt</a:t>
            </a:r>
            <a:r>
              <a:rPr lang="en-US" dirty="0"/>
              <a:t>, kā izteikt dusmas bez vardarbības. Bet šobrīd – kā tu vari mēģināt notikušo labot?</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E8468324-09C9-FAA7-F8B0-35904B425E5F}"/>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FE1450A0-4EC9-0A29-F80D-06970102C7F0}"/>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1789EFC3-AE7A-6C62-C5C2-509ECCE396CF}"/>
              </a:ext>
            </a:extLst>
          </p:cNvPr>
          <p:cNvSpPr>
            <a:spLocks noGrp="1"/>
          </p:cNvSpPr>
          <p:nvPr>
            <p:ph type="sldNum" sz="quarter" idx="12"/>
          </p:nvPr>
        </p:nvSpPr>
        <p:spPr/>
        <p:txBody>
          <a:bodyPr/>
          <a:lstStyle/>
          <a:p>
            <a:fld id="{D572A262-C357-4E65-B12F-80D120AC05A9}" type="slidenum">
              <a:rPr lang="en-US" smtClean="0"/>
              <a:t>54</a:t>
            </a:fld>
            <a:endParaRPr lang="en-US"/>
          </a:p>
        </p:txBody>
      </p:sp>
    </p:spTree>
    <p:extLst>
      <p:ext uri="{BB962C8B-B14F-4D97-AF65-F5344CB8AC3E}">
        <p14:creationId xmlns:p14="http://schemas.microsoft.com/office/powerpoint/2010/main" val="3463931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BFA6-9E09-F0AB-8083-5E25212A7EDB}"/>
              </a:ext>
            </a:extLst>
          </p:cNvPr>
          <p:cNvSpPr>
            <a:spLocks noGrp="1"/>
          </p:cNvSpPr>
          <p:nvPr>
            <p:ph type="ctrTitle"/>
          </p:nvPr>
        </p:nvSpPr>
        <p:spPr>
          <a:xfrm>
            <a:off x="1487488" y="437322"/>
            <a:ext cx="9866313" cy="1443867"/>
          </a:xfrm>
        </p:spPr>
        <p:txBody>
          <a:bodyPr/>
          <a:lstStyle/>
          <a:p>
            <a:r>
              <a:rPr lang="nl-NL" dirty="0" err="1"/>
              <a:t>Saruna</a:t>
            </a:r>
            <a:r>
              <a:rPr lang="nl-NL" dirty="0"/>
              <a:t> ar </a:t>
            </a:r>
            <a:r>
              <a:rPr lang="nl-NL" dirty="0" err="1"/>
              <a:t>bērnu</a:t>
            </a:r>
            <a:r>
              <a:rPr lang="nl-NL" dirty="0"/>
              <a:t>, </a:t>
            </a:r>
            <a:r>
              <a:rPr lang="nl-NL" dirty="0" err="1"/>
              <a:t>kurš</a:t>
            </a:r>
            <a:r>
              <a:rPr lang="nl-NL" dirty="0"/>
              <a:t>  </a:t>
            </a:r>
            <a:r>
              <a:rPr lang="nl-NL" dirty="0" err="1"/>
              <a:t>stipri</a:t>
            </a:r>
            <a:r>
              <a:rPr lang="nl-NL" dirty="0"/>
              <a:t> </a:t>
            </a:r>
            <a:r>
              <a:rPr lang="nl-NL" dirty="0" err="1"/>
              <a:t>iesitis</a:t>
            </a:r>
            <a:r>
              <a:rPr lang="nl-NL" dirty="0"/>
              <a:t> </a:t>
            </a:r>
            <a:r>
              <a:rPr lang="lv-LV" dirty="0"/>
              <a:t>otram bērnam</a:t>
            </a:r>
            <a:r>
              <a:rPr lang="nl-NL" dirty="0"/>
              <a:t> </a:t>
            </a:r>
            <a:r>
              <a:rPr lang="nl-NL" dirty="0" err="1"/>
              <a:t>un</a:t>
            </a:r>
            <a:r>
              <a:rPr lang="nl-NL" dirty="0"/>
              <a:t> </a:t>
            </a:r>
            <a:r>
              <a:rPr lang="nl-NL" dirty="0" err="1"/>
              <a:t>nosaucis</a:t>
            </a:r>
            <a:r>
              <a:rPr lang="nl-NL" dirty="0"/>
              <a:t> </a:t>
            </a:r>
            <a:r>
              <a:rPr lang="nl-NL" dirty="0" err="1"/>
              <a:t>viņu</a:t>
            </a:r>
            <a:r>
              <a:rPr lang="nl-NL" dirty="0"/>
              <a:t> par “</a:t>
            </a:r>
            <a:r>
              <a:rPr lang="nl-NL" dirty="0" err="1"/>
              <a:t>idiotu</a:t>
            </a:r>
            <a:r>
              <a:rPr lang="nl-NL" dirty="0"/>
              <a:t>”</a:t>
            </a:r>
            <a:r>
              <a:rPr lang="lv-LV" dirty="0"/>
              <a:t>(3)</a:t>
            </a:r>
            <a:endParaRPr lang="en-US" dirty="0"/>
          </a:p>
        </p:txBody>
      </p:sp>
      <p:sp>
        <p:nvSpPr>
          <p:cNvPr id="3" name="Subtitle 2">
            <a:extLst>
              <a:ext uri="{FF2B5EF4-FFF2-40B4-BE49-F238E27FC236}">
                <a16:creationId xmlns:a16="http://schemas.microsoft.com/office/drawing/2014/main" id="{53D9EE40-8CAA-067E-80CD-17F0D9A8C060}"/>
              </a:ext>
            </a:extLst>
          </p:cNvPr>
          <p:cNvSpPr>
            <a:spLocks noGrp="1"/>
          </p:cNvSpPr>
          <p:nvPr>
            <p:ph type="subTitle" idx="1"/>
          </p:nvPr>
        </p:nvSpPr>
        <p:spPr/>
        <p:txBody>
          <a:bodyPr/>
          <a:lstStyle/>
          <a:p>
            <a:r>
              <a:rPr lang="lv-LV" b="1" dirty="0"/>
              <a:t>Jānis</a:t>
            </a:r>
            <a:r>
              <a:rPr lang="en-US" b="1" dirty="0"/>
              <a:t>:</a:t>
            </a:r>
            <a:br>
              <a:rPr lang="en-US" dirty="0"/>
            </a:br>
            <a:r>
              <a:rPr lang="en-US" dirty="0"/>
              <a:t>Atvainoties?</a:t>
            </a:r>
          </a:p>
          <a:p>
            <a:r>
              <a:rPr lang="lv-LV" b="1" dirty="0"/>
              <a:t>Pieaugušais</a:t>
            </a:r>
            <a:r>
              <a:rPr lang="en-US" b="1" dirty="0"/>
              <a:t>:</a:t>
            </a:r>
            <a:br>
              <a:rPr lang="en-US" dirty="0"/>
            </a:br>
            <a:r>
              <a:rPr lang="en-US" dirty="0"/>
              <a:t>Jā. Atvainošanās ir pirmais solis. Pēc tam mēs runāsim par to, </a:t>
            </a:r>
            <a:r>
              <a:rPr lang="en-US" dirty="0" err="1"/>
              <a:t>kā</a:t>
            </a:r>
            <a:r>
              <a:rPr lang="en-US" dirty="0"/>
              <a:t> </a:t>
            </a:r>
            <a:r>
              <a:rPr lang="lv-LV" dirty="0"/>
              <a:t>turpmāk</a:t>
            </a:r>
            <a:r>
              <a:rPr lang="en-US" dirty="0"/>
              <a:t> labāk tikt galā ar šādām situācijām.</a:t>
            </a:r>
          </a:p>
          <a:p>
            <a:endParaRPr lang="en-US" dirty="0"/>
          </a:p>
        </p:txBody>
      </p:sp>
      <p:sp>
        <p:nvSpPr>
          <p:cNvPr id="4" name="Date Placeholder 3">
            <a:extLst>
              <a:ext uri="{FF2B5EF4-FFF2-40B4-BE49-F238E27FC236}">
                <a16:creationId xmlns:a16="http://schemas.microsoft.com/office/drawing/2014/main" id="{22A37F31-B24B-3609-616A-76883962D468}"/>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9EF24701-5AD8-AFD1-0071-90D893FA0492}"/>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CCE07F7F-B25D-21C8-4FD9-F9797367ABE4}"/>
              </a:ext>
            </a:extLst>
          </p:cNvPr>
          <p:cNvSpPr>
            <a:spLocks noGrp="1"/>
          </p:cNvSpPr>
          <p:nvPr>
            <p:ph type="sldNum" sz="quarter" idx="12"/>
          </p:nvPr>
        </p:nvSpPr>
        <p:spPr/>
        <p:txBody>
          <a:bodyPr/>
          <a:lstStyle/>
          <a:p>
            <a:fld id="{D572A262-C357-4E65-B12F-80D120AC05A9}" type="slidenum">
              <a:rPr lang="en-US" smtClean="0"/>
              <a:t>55</a:t>
            </a:fld>
            <a:endParaRPr lang="en-US"/>
          </a:p>
        </p:txBody>
      </p:sp>
    </p:spTree>
    <p:extLst>
      <p:ext uri="{BB962C8B-B14F-4D97-AF65-F5344CB8AC3E}">
        <p14:creationId xmlns:p14="http://schemas.microsoft.com/office/powerpoint/2010/main" val="23702086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00BB-C309-2ECB-03E7-0089663E3DC0}"/>
              </a:ext>
            </a:extLst>
          </p:cNvPr>
          <p:cNvSpPr>
            <a:spLocks noGrp="1"/>
          </p:cNvSpPr>
          <p:nvPr>
            <p:ph type="ctrTitle"/>
          </p:nvPr>
        </p:nvSpPr>
        <p:spPr>
          <a:xfrm>
            <a:off x="1487488" y="278296"/>
            <a:ext cx="9866313" cy="874643"/>
          </a:xfrm>
        </p:spPr>
        <p:txBody>
          <a:bodyPr>
            <a:normAutofit fontScale="90000"/>
          </a:bodyPr>
          <a:lstStyle/>
          <a:p>
            <a:r>
              <a:rPr lang="lv-LV" dirty="0"/>
              <a:t>Saruna</a:t>
            </a:r>
            <a:r>
              <a:rPr lang="en-US" dirty="0"/>
              <a:t> </a:t>
            </a:r>
            <a:r>
              <a:rPr lang="en-US" dirty="0" err="1"/>
              <a:t>ar</a:t>
            </a:r>
            <a:r>
              <a:rPr lang="en-US" dirty="0"/>
              <a:t> </a:t>
            </a:r>
            <a:r>
              <a:rPr lang="en-US" u="sng" dirty="0" err="1"/>
              <a:t>cietušo</a:t>
            </a:r>
            <a:r>
              <a:rPr lang="en-US" dirty="0"/>
              <a:t> </a:t>
            </a:r>
            <a:r>
              <a:rPr lang="en-US" dirty="0" err="1"/>
              <a:t>bērnu</a:t>
            </a:r>
            <a:r>
              <a:rPr lang="en-US" dirty="0"/>
              <a:t> (</a:t>
            </a:r>
            <a:r>
              <a:rPr lang="en-US" dirty="0" err="1"/>
              <a:t>pēc</a:t>
            </a:r>
            <a:r>
              <a:rPr lang="en-US" dirty="0"/>
              <a:t> </a:t>
            </a:r>
            <a:r>
              <a:rPr lang="en-US" dirty="0" err="1"/>
              <a:t>vardarbības</a:t>
            </a:r>
            <a:r>
              <a:rPr lang="en-US" dirty="0"/>
              <a:t> </a:t>
            </a:r>
            <a:r>
              <a:rPr lang="en-US" dirty="0" err="1"/>
              <a:t>incidenta</a:t>
            </a:r>
            <a:r>
              <a:rPr lang="en-US" dirty="0"/>
              <a:t>)</a:t>
            </a:r>
            <a:r>
              <a:rPr lang="lv-LV" dirty="0"/>
              <a:t> (1)</a:t>
            </a:r>
            <a:br>
              <a:rPr lang="en-US" dirty="0"/>
            </a:br>
            <a:endParaRPr lang="en-US" dirty="0"/>
          </a:p>
        </p:txBody>
      </p:sp>
      <p:sp>
        <p:nvSpPr>
          <p:cNvPr id="3" name="Subtitle 2">
            <a:extLst>
              <a:ext uri="{FF2B5EF4-FFF2-40B4-BE49-F238E27FC236}">
                <a16:creationId xmlns:a16="http://schemas.microsoft.com/office/drawing/2014/main" id="{0CE6B4CF-690E-73A7-C0E5-13445A6852D0}"/>
              </a:ext>
            </a:extLst>
          </p:cNvPr>
          <p:cNvSpPr>
            <a:spLocks noGrp="1"/>
          </p:cNvSpPr>
          <p:nvPr>
            <p:ph type="subTitle" idx="1"/>
          </p:nvPr>
        </p:nvSpPr>
        <p:spPr>
          <a:xfrm>
            <a:off x="1487487" y="1152939"/>
            <a:ext cx="9866313" cy="4652549"/>
          </a:xfrm>
        </p:spPr>
        <p:txBody>
          <a:bodyPr/>
          <a:lstStyle/>
          <a:p>
            <a:r>
              <a:rPr lang="en-US" b="1" u="sng" dirty="0"/>
              <a:t>1. Drošības un emocionālā atbalsta nodrošināšana uzreiz pēc incidenta</a:t>
            </a:r>
            <a:endParaRPr lang="en-US" u="sng" dirty="0"/>
          </a:p>
          <a:p>
            <a:r>
              <a:rPr lang="lv-LV" b="1" dirty="0"/>
              <a:t>Pieaugušais</a:t>
            </a:r>
            <a:r>
              <a:rPr lang="en-US" b="1" dirty="0"/>
              <a:t> (mierīgā, līdzjūtīgā tonī):</a:t>
            </a:r>
            <a:br>
              <a:rPr lang="en-US" dirty="0"/>
            </a:br>
            <a:r>
              <a:rPr lang="en-US" dirty="0"/>
              <a:t>"Es redzēju, kas tikko notika. </a:t>
            </a:r>
            <a:r>
              <a:rPr lang="fr-FR" dirty="0"/>
              <a:t>Es esmu šeit, lai tev palīdzētu. Tu neesi viens. Tu esi drošībā."</a:t>
            </a:r>
            <a:endParaRPr lang="en-US" dirty="0"/>
          </a:p>
          <a:p>
            <a:r>
              <a:rPr lang="fr-FR" dirty="0"/>
              <a:t>– Ja bērns raud, piedāvā fizisko komfortu (krēsls, ūdens).</a:t>
            </a:r>
            <a:br>
              <a:rPr lang="fr-FR" dirty="0"/>
            </a:br>
            <a:r>
              <a:rPr lang="fr-FR" dirty="0"/>
              <a:t>– Novērtē, vai nav fiziskas traumas. Ja nepieciešams un iespējams, piesaista medicīnas personālu vai atbalsta personālu.</a:t>
            </a:r>
            <a:br>
              <a:rPr lang="fr-FR" dirty="0"/>
            </a:br>
            <a:r>
              <a:rPr lang="fr-FR" dirty="0"/>
              <a:t>– Ja iespējams, pārvieto bērnu prom no incidenta vietas.</a:t>
            </a:r>
            <a:endParaRPr lang="en-US" dirty="0"/>
          </a:p>
          <a:p>
            <a:endParaRPr lang="en-US" dirty="0"/>
          </a:p>
        </p:txBody>
      </p:sp>
      <p:sp>
        <p:nvSpPr>
          <p:cNvPr id="4" name="Date Placeholder 3">
            <a:extLst>
              <a:ext uri="{FF2B5EF4-FFF2-40B4-BE49-F238E27FC236}">
                <a16:creationId xmlns:a16="http://schemas.microsoft.com/office/drawing/2014/main" id="{FBD7752A-60BE-6AB7-6A46-690AD4C531AD}"/>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67FFD2F3-C579-180F-8A66-DA9697A384AE}"/>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D91F10AD-B812-0F4D-DE43-0CE6C1B9612A}"/>
              </a:ext>
            </a:extLst>
          </p:cNvPr>
          <p:cNvSpPr>
            <a:spLocks noGrp="1"/>
          </p:cNvSpPr>
          <p:nvPr>
            <p:ph type="sldNum" sz="quarter" idx="12"/>
          </p:nvPr>
        </p:nvSpPr>
        <p:spPr/>
        <p:txBody>
          <a:bodyPr/>
          <a:lstStyle/>
          <a:p>
            <a:fld id="{D572A262-C357-4E65-B12F-80D120AC05A9}" type="slidenum">
              <a:rPr lang="en-US" smtClean="0"/>
              <a:t>56</a:t>
            </a:fld>
            <a:endParaRPr lang="en-US"/>
          </a:p>
        </p:txBody>
      </p:sp>
    </p:spTree>
    <p:extLst>
      <p:ext uri="{BB962C8B-B14F-4D97-AF65-F5344CB8AC3E}">
        <p14:creationId xmlns:p14="http://schemas.microsoft.com/office/powerpoint/2010/main" val="32794795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1F21-BBBD-225A-CBAE-5E590E929716}"/>
              </a:ext>
            </a:extLst>
          </p:cNvPr>
          <p:cNvSpPr>
            <a:spLocks noGrp="1"/>
          </p:cNvSpPr>
          <p:nvPr>
            <p:ph type="ctrTitle"/>
          </p:nvPr>
        </p:nvSpPr>
        <p:spPr>
          <a:xfrm>
            <a:off x="1487488" y="556591"/>
            <a:ext cx="9866313" cy="912882"/>
          </a:xfrm>
        </p:spPr>
        <p:txBody>
          <a:bodyPr>
            <a:normAutofit fontScale="90000"/>
          </a:bodyPr>
          <a:lstStyle/>
          <a:p>
            <a:r>
              <a:rPr lang="lv-LV" dirty="0"/>
              <a:t>Saruna</a:t>
            </a:r>
            <a:r>
              <a:rPr lang="en-US" dirty="0"/>
              <a:t> </a:t>
            </a:r>
            <a:r>
              <a:rPr lang="en-US" dirty="0" err="1"/>
              <a:t>ar</a:t>
            </a:r>
            <a:r>
              <a:rPr lang="en-US" dirty="0"/>
              <a:t> </a:t>
            </a:r>
            <a:r>
              <a:rPr lang="en-US" u="sng" dirty="0" err="1"/>
              <a:t>cietušo</a:t>
            </a:r>
            <a:r>
              <a:rPr lang="en-US" dirty="0"/>
              <a:t> </a:t>
            </a:r>
            <a:r>
              <a:rPr lang="en-US" dirty="0" err="1"/>
              <a:t>bērnu</a:t>
            </a:r>
            <a:r>
              <a:rPr lang="en-US" dirty="0"/>
              <a:t> (</a:t>
            </a:r>
            <a:r>
              <a:rPr lang="en-US" dirty="0" err="1"/>
              <a:t>pēc</a:t>
            </a:r>
            <a:r>
              <a:rPr lang="en-US" dirty="0"/>
              <a:t> </a:t>
            </a:r>
            <a:r>
              <a:rPr lang="en-US" dirty="0" err="1"/>
              <a:t>vardarbības</a:t>
            </a:r>
            <a:r>
              <a:rPr lang="en-US" dirty="0"/>
              <a:t> </a:t>
            </a:r>
            <a:r>
              <a:rPr lang="en-US" dirty="0" err="1"/>
              <a:t>incidenta</a:t>
            </a:r>
            <a:r>
              <a:rPr lang="en-US" dirty="0"/>
              <a:t>)</a:t>
            </a:r>
            <a:r>
              <a:rPr lang="lv-LV" dirty="0"/>
              <a:t> (2)</a:t>
            </a:r>
            <a:endParaRPr lang="en-US" dirty="0"/>
          </a:p>
        </p:txBody>
      </p:sp>
      <p:sp>
        <p:nvSpPr>
          <p:cNvPr id="3" name="Subtitle 2">
            <a:extLst>
              <a:ext uri="{FF2B5EF4-FFF2-40B4-BE49-F238E27FC236}">
                <a16:creationId xmlns:a16="http://schemas.microsoft.com/office/drawing/2014/main" id="{6A19DFF1-88C2-8CD4-B8F3-3870A04C0CFF}"/>
              </a:ext>
            </a:extLst>
          </p:cNvPr>
          <p:cNvSpPr>
            <a:spLocks noGrp="1"/>
          </p:cNvSpPr>
          <p:nvPr>
            <p:ph type="subTitle" idx="1"/>
          </p:nvPr>
        </p:nvSpPr>
        <p:spPr>
          <a:xfrm>
            <a:off x="1487487" y="1469473"/>
            <a:ext cx="9866313" cy="4692788"/>
          </a:xfrm>
        </p:spPr>
        <p:txBody>
          <a:bodyPr>
            <a:normAutofit lnSpcReduction="10000"/>
          </a:bodyPr>
          <a:lstStyle/>
          <a:p>
            <a:r>
              <a:rPr lang="en-US" b="1" u="sng" dirty="0"/>
              <a:t>2. Verbāls atbalsts </a:t>
            </a:r>
            <a:endParaRPr lang="en-US" u="sng" dirty="0"/>
          </a:p>
          <a:p>
            <a:r>
              <a:rPr lang="lv-LV" b="1" dirty="0"/>
              <a:t>Pieaugušais</a:t>
            </a:r>
            <a:r>
              <a:rPr lang="en-US" b="1" dirty="0"/>
              <a:t>:</a:t>
            </a:r>
            <a:br>
              <a:rPr lang="en-US" dirty="0"/>
            </a:br>
            <a:r>
              <a:rPr lang="en-US" dirty="0"/>
              <a:t>"Tev bija ļoti grūti tajā brīdī. Tas, ka kāds sit vai sauc tevi tādos vārdos – tas nav pieņemami, un t</a:t>
            </a:r>
            <a:r>
              <a:rPr lang="lv-LV" dirty="0"/>
              <a:t>ā</a:t>
            </a:r>
            <a:r>
              <a:rPr lang="en-US" dirty="0"/>
              <a:t> nav tava vaina."</a:t>
            </a:r>
          </a:p>
          <a:p>
            <a:r>
              <a:rPr lang="en-US" dirty="0"/>
              <a:t>– Svarīgi parādīt bērnam, ka viņa pārdzīvojums ir </a:t>
            </a:r>
            <a:r>
              <a:rPr lang="en-US" b="1" dirty="0"/>
              <a:t>saprotams un attaisnots</a:t>
            </a:r>
            <a:r>
              <a:rPr lang="en-US" dirty="0"/>
              <a:t>.</a:t>
            </a:r>
            <a:br>
              <a:rPr lang="en-US" dirty="0"/>
            </a:br>
            <a:r>
              <a:rPr lang="en-US" dirty="0"/>
              <a:t>– Nepieļaut ne mazāko norādi, ka “varbūt pats biji </a:t>
            </a:r>
            <a:r>
              <a:rPr lang="en-US" dirty="0" err="1"/>
              <a:t>vainīgs</a:t>
            </a:r>
            <a:r>
              <a:rPr lang="en-US" dirty="0"/>
              <a:t>”.</a:t>
            </a:r>
            <a:endParaRPr lang="lv-LV" dirty="0"/>
          </a:p>
          <a:p>
            <a:r>
              <a:rPr lang="en-US" b="1" u="sng" dirty="0"/>
              <a:t>3. Īsa faktu noskaidrošana (emocionāli piemērotā brīdī)</a:t>
            </a:r>
            <a:endParaRPr lang="en-US" u="sng" dirty="0"/>
          </a:p>
          <a:p>
            <a:r>
              <a:rPr lang="en-US" dirty="0"/>
              <a:t>Kad bērns ir mazliet nomierinājies:</a:t>
            </a:r>
          </a:p>
          <a:p>
            <a:r>
              <a:rPr lang="lv-LV" b="1" dirty="0"/>
              <a:t>Pieaugušais</a:t>
            </a:r>
            <a:r>
              <a:rPr lang="en-US" b="1" dirty="0"/>
              <a:t>:</a:t>
            </a:r>
            <a:br>
              <a:rPr lang="en-US" dirty="0"/>
            </a:br>
            <a:r>
              <a:rPr lang="en-US" dirty="0"/>
              <a:t>"Vai tu vari pastāstīt, kas notika pirms tam?</a:t>
            </a:r>
            <a:r>
              <a:rPr lang="lv-LV" dirty="0"/>
              <a:t>...</a:t>
            </a:r>
            <a:r>
              <a:rPr lang="en-US" dirty="0"/>
              <a:t> Vai jūs runājāt vai strīdējāties pirms viņš iesita?"</a:t>
            </a:r>
          </a:p>
          <a:p>
            <a:r>
              <a:rPr lang="en-US" dirty="0"/>
              <a:t>– Šī informācija palīdzēs saprast pilno notikuma kontekstu, bet </a:t>
            </a:r>
            <a:r>
              <a:rPr lang="en-US" b="1" dirty="0"/>
              <a:t>šobrīd</a:t>
            </a:r>
            <a:r>
              <a:rPr lang="en-US" dirty="0"/>
              <a:t> nav par vainas dalīšanu.</a:t>
            </a:r>
            <a:br>
              <a:rPr lang="en-US" dirty="0"/>
            </a:br>
            <a:r>
              <a:rPr lang="en-US" dirty="0"/>
              <a:t>– Saruna jāvada līdzjūtīgi, bez uzstājīgas izvaicāšanas.</a:t>
            </a:r>
          </a:p>
          <a:p>
            <a:endParaRPr lang="en-US" dirty="0"/>
          </a:p>
          <a:p>
            <a:endParaRPr lang="en-US" dirty="0"/>
          </a:p>
        </p:txBody>
      </p:sp>
      <p:sp>
        <p:nvSpPr>
          <p:cNvPr id="4" name="Date Placeholder 3">
            <a:extLst>
              <a:ext uri="{FF2B5EF4-FFF2-40B4-BE49-F238E27FC236}">
                <a16:creationId xmlns:a16="http://schemas.microsoft.com/office/drawing/2014/main" id="{094DDF10-30F4-9371-5AB8-50B87750F258}"/>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0CB9A420-9D53-1E01-8D16-A4630580AE68}"/>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EC1954A3-2C7B-ACC5-4C3E-08BDE1E1D910}"/>
              </a:ext>
            </a:extLst>
          </p:cNvPr>
          <p:cNvSpPr>
            <a:spLocks noGrp="1"/>
          </p:cNvSpPr>
          <p:nvPr>
            <p:ph type="sldNum" sz="quarter" idx="12"/>
          </p:nvPr>
        </p:nvSpPr>
        <p:spPr/>
        <p:txBody>
          <a:bodyPr/>
          <a:lstStyle/>
          <a:p>
            <a:fld id="{D572A262-C357-4E65-B12F-80D120AC05A9}" type="slidenum">
              <a:rPr lang="en-US" smtClean="0"/>
              <a:t>57</a:t>
            </a:fld>
            <a:endParaRPr lang="en-US"/>
          </a:p>
        </p:txBody>
      </p:sp>
    </p:spTree>
    <p:extLst>
      <p:ext uri="{BB962C8B-B14F-4D97-AF65-F5344CB8AC3E}">
        <p14:creationId xmlns:p14="http://schemas.microsoft.com/office/powerpoint/2010/main" val="10168189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9891-0E57-9D39-4E38-2DAA558F51E1}"/>
              </a:ext>
            </a:extLst>
          </p:cNvPr>
          <p:cNvSpPr>
            <a:spLocks noGrp="1"/>
          </p:cNvSpPr>
          <p:nvPr>
            <p:ph type="ctrTitle"/>
          </p:nvPr>
        </p:nvSpPr>
        <p:spPr>
          <a:xfrm>
            <a:off x="1487488" y="646043"/>
            <a:ext cx="9866313" cy="864705"/>
          </a:xfrm>
        </p:spPr>
        <p:txBody>
          <a:bodyPr>
            <a:normAutofit fontScale="90000"/>
          </a:bodyPr>
          <a:lstStyle/>
          <a:p>
            <a:r>
              <a:rPr lang="lv-LV" dirty="0"/>
              <a:t>Saruna</a:t>
            </a:r>
            <a:r>
              <a:rPr lang="en-US" dirty="0"/>
              <a:t> </a:t>
            </a:r>
            <a:r>
              <a:rPr lang="en-US" dirty="0" err="1"/>
              <a:t>ar</a:t>
            </a:r>
            <a:r>
              <a:rPr lang="en-US" dirty="0"/>
              <a:t> </a:t>
            </a:r>
            <a:r>
              <a:rPr lang="en-US" u="sng" dirty="0" err="1"/>
              <a:t>cietušo</a:t>
            </a:r>
            <a:r>
              <a:rPr lang="en-US" dirty="0"/>
              <a:t> </a:t>
            </a:r>
            <a:r>
              <a:rPr lang="en-US" dirty="0" err="1"/>
              <a:t>bērnu</a:t>
            </a:r>
            <a:r>
              <a:rPr lang="en-US" dirty="0"/>
              <a:t> (</a:t>
            </a:r>
            <a:r>
              <a:rPr lang="en-US" dirty="0" err="1"/>
              <a:t>pēc</a:t>
            </a:r>
            <a:r>
              <a:rPr lang="en-US" dirty="0"/>
              <a:t> </a:t>
            </a:r>
            <a:r>
              <a:rPr lang="en-US" dirty="0" err="1"/>
              <a:t>vardarbības</a:t>
            </a:r>
            <a:r>
              <a:rPr lang="en-US" dirty="0"/>
              <a:t> </a:t>
            </a:r>
            <a:r>
              <a:rPr lang="en-US" dirty="0" err="1"/>
              <a:t>incidenta</a:t>
            </a:r>
            <a:r>
              <a:rPr lang="en-US" dirty="0"/>
              <a:t>)</a:t>
            </a:r>
            <a:r>
              <a:rPr lang="lv-LV" dirty="0"/>
              <a:t> (3)</a:t>
            </a:r>
            <a:endParaRPr lang="en-US" dirty="0"/>
          </a:p>
        </p:txBody>
      </p:sp>
      <p:sp>
        <p:nvSpPr>
          <p:cNvPr id="3" name="Subtitle 2">
            <a:extLst>
              <a:ext uri="{FF2B5EF4-FFF2-40B4-BE49-F238E27FC236}">
                <a16:creationId xmlns:a16="http://schemas.microsoft.com/office/drawing/2014/main" id="{D7538A9A-BBA7-F4FA-FF81-1984BF358A82}"/>
              </a:ext>
            </a:extLst>
          </p:cNvPr>
          <p:cNvSpPr>
            <a:spLocks noGrp="1"/>
          </p:cNvSpPr>
          <p:nvPr>
            <p:ph type="subTitle" idx="1"/>
          </p:nvPr>
        </p:nvSpPr>
        <p:spPr/>
        <p:txBody>
          <a:bodyPr>
            <a:normAutofit fontScale="92500" lnSpcReduction="10000"/>
          </a:bodyPr>
          <a:lstStyle/>
          <a:p>
            <a:r>
              <a:rPr lang="en-US" b="1" u="sng" dirty="0"/>
              <a:t>4. Stiprināšana un pārliecība par taisnīgumu</a:t>
            </a:r>
            <a:endParaRPr lang="en-US" u="sng" dirty="0"/>
          </a:p>
          <a:p>
            <a:r>
              <a:rPr lang="lv-LV" b="1" dirty="0"/>
              <a:t>Pieaugušais</a:t>
            </a:r>
            <a:r>
              <a:rPr lang="en-US" b="1" dirty="0"/>
              <a:t>:</a:t>
            </a:r>
            <a:br>
              <a:rPr lang="en-US" dirty="0"/>
            </a:br>
            <a:r>
              <a:rPr lang="en-US" dirty="0"/>
              <a:t>"Tu esi pelnījis, lai pret tevi izturas ar cieņu un draudzīgi. Es parūpēšos, lai par šo situāciju tiktu runāts un tā neatkārtojas."</a:t>
            </a:r>
          </a:p>
          <a:p>
            <a:r>
              <a:rPr lang="en-US" dirty="0"/>
              <a:t>– Bērnam ir jājūt, ka viņa ciešanas tiek </a:t>
            </a:r>
            <a:r>
              <a:rPr lang="en-US" b="1" dirty="0"/>
              <a:t>ņemti nopietni</a:t>
            </a:r>
            <a:r>
              <a:rPr lang="en-US" dirty="0"/>
              <a:t> un skolotājs ir </a:t>
            </a:r>
            <a:r>
              <a:rPr lang="en-US" b="1" dirty="0"/>
              <a:t>atbildīgs par </a:t>
            </a:r>
            <a:r>
              <a:rPr lang="en-US" b="1" dirty="0" err="1"/>
              <a:t>drošību</a:t>
            </a:r>
            <a:r>
              <a:rPr lang="en-US" dirty="0"/>
              <a:t>.</a:t>
            </a:r>
            <a:endParaRPr lang="lv-LV" dirty="0"/>
          </a:p>
          <a:p>
            <a:r>
              <a:rPr lang="en-US" b="1" u="sng" dirty="0"/>
              <a:t>5. Tālākās rīcības paskaidrojums</a:t>
            </a:r>
            <a:endParaRPr lang="en-US" u="sng" dirty="0"/>
          </a:p>
          <a:p>
            <a:r>
              <a:rPr lang="lv-LV" b="1" dirty="0"/>
              <a:t>Pieaugušais</a:t>
            </a:r>
            <a:r>
              <a:rPr lang="en-US" b="1" dirty="0"/>
              <a:t>:</a:t>
            </a:r>
            <a:br>
              <a:rPr lang="en-US" dirty="0"/>
            </a:br>
            <a:r>
              <a:rPr lang="en-US" dirty="0"/>
              <a:t>"Es parunāšu ar viņu un arī ar citiem skolotājiem, lai pārliecinātos, ka viss tiek risināts. Ja vēlies, tu vari par to </a:t>
            </a:r>
            <a:r>
              <a:rPr lang="lv-LV" dirty="0"/>
              <a:t>parunāt</a:t>
            </a:r>
            <a:r>
              <a:rPr lang="en-US" dirty="0"/>
              <a:t> </a:t>
            </a:r>
            <a:r>
              <a:rPr lang="en-US" dirty="0" err="1"/>
              <a:t>arī</a:t>
            </a:r>
            <a:r>
              <a:rPr lang="lv-LV" dirty="0"/>
              <a:t> ar treneri </a:t>
            </a:r>
            <a:r>
              <a:rPr lang="en-US" dirty="0" err="1"/>
              <a:t>vai</a:t>
            </a:r>
            <a:r>
              <a:rPr lang="en-US" dirty="0"/>
              <a:t> </a:t>
            </a:r>
            <a:r>
              <a:rPr lang="lv-LV" dirty="0"/>
              <a:t>………..</a:t>
            </a:r>
            <a:r>
              <a:rPr lang="en-US" dirty="0"/>
              <a:t>."</a:t>
            </a:r>
          </a:p>
          <a:p>
            <a:r>
              <a:rPr lang="en-US" dirty="0"/>
              <a:t>– Ja bērns vēlas, var dot iespēju </a:t>
            </a:r>
            <a:r>
              <a:rPr lang="en-US" b="1" dirty="0"/>
              <a:t>uzrakstīt vai uzzīmēt</a:t>
            </a:r>
            <a:r>
              <a:rPr lang="en-US" dirty="0"/>
              <a:t> notikušo vēlāk.</a:t>
            </a:r>
            <a:br>
              <a:rPr lang="en-US" dirty="0"/>
            </a:br>
            <a:r>
              <a:rPr lang="en-US" dirty="0"/>
              <a:t>– Svarīgi viņam </a:t>
            </a:r>
            <a:r>
              <a:rPr lang="en-US" b="1" dirty="0"/>
              <a:t>dot iespēju izvēlēties</a:t>
            </a:r>
            <a:r>
              <a:rPr lang="en-US" dirty="0"/>
              <a:t>, vai viņš vēlas iesaistīties nākamajās sarunās ar pāridarītāju (izlīguma pieeja – tikai, ja bērns ir tam gatavs).</a:t>
            </a:r>
          </a:p>
          <a:p>
            <a:endParaRPr lang="en-US" dirty="0"/>
          </a:p>
          <a:p>
            <a:endParaRPr lang="en-US" dirty="0"/>
          </a:p>
        </p:txBody>
      </p:sp>
      <p:sp>
        <p:nvSpPr>
          <p:cNvPr id="4" name="Date Placeholder 3">
            <a:extLst>
              <a:ext uri="{FF2B5EF4-FFF2-40B4-BE49-F238E27FC236}">
                <a16:creationId xmlns:a16="http://schemas.microsoft.com/office/drawing/2014/main" id="{B0D11823-9DFC-BE4F-03DB-662463023AA1}"/>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DC63E341-D46A-27C5-4F35-B4E23A5CD70A}"/>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A60F8E87-3DA7-DDB5-D6E8-20E9AB8D9BE8}"/>
              </a:ext>
            </a:extLst>
          </p:cNvPr>
          <p:cNvSpPr>
            <a:spLocks noGrp="1"/>
          </p:cNvSpPr>
          <p:nvPr>
            <p:ph type="sldNum" sz="quarter" idx="12"/>
          </p:nvPr>
        </p:nvSpPr>
        <p:spPr/>
        <p:txBody>
          <a:bodyPr/>
          <a:lstStyle/>
          <a:p>
            <a:fld id="{D572A262-C357-4E65-B12F-80D120AC05A9}" type="slidenum">
              <a:rPr lang="en-US" smtClean="0"/>
              <a:t>58</a:t>
            </a:fld>
            <a:endParaRPr lang="en-US"/>
          </a:p>
        </p:txBody>
      </p:sp>
    </p:spTree>
    <p:extLst>
      <p:ext uri="{BB962C8B-B14F-4D97-AF65-F5344CB8AC3E}">
        <p14:creationId xmlns:p14="http://schemas.microsoft.com/office/powerpoint/2010/main" val="1774443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F40A-AF0B-31C4-621C-7C8BB9BA9E7E}"/>
              </a:ext>
            </a:extLst>
          </p:cNvPr>
          <p:cNvSpPr>
            <a:spLocks noGrp="1"/>
          </p:cNvSpPr>
          <p:nvPr>
            <p:ph type="ctrTitle"/>
          </p:nvPr>
        </p:nvSpPr>
        <p:spPr>
          <a:xfrm>
            <a:off x="1487488" y="397565"/>
            <a:ext cx="9866313" cy="1483624"/>
          </a:xfrm>
        </p:spPr>
        <p:txBody>
          <a:bodyPr>
            <a:normAutofit/>
          </a:bodyPr>
          <a:lstStyle/>
          <a:p>
            <a:r>
              <a:rPr lang="lv-LV" dirty="0"/>
              <a:t>Saruna</a:t>
            </a:r>
            <a:r>
              <a:rPr lang="en-US" dirty="0"/>
              <a:t> </a:t>
            </a:r>
            <a:r>
              <a:rPr lang="en-US" dirty="0" err="1"/>
              <a:t>ar</a:t>
            </a:r>
            <a:r>
              <a:rPr lang="en-US" dirty="0"/>
              <a:t> </a:t>
            </a:r>
            <a:r>
              <a:rPr lang="en-US" dirty="0" err="1"/>
              <a:t>cietušo</a:t>
            </a:r>
            <a:r>
              <a:rPr lang="en-US" dirty="0"/>
              <a:t> </a:t>
            </a:r>
            <a:r>
              <a:rPr lang="en-US" dirty="0" err="1"/>
              <a:t>bērnu</a:t>
            </a:r>
            <a:r>
              <a:rPr lang="en-US" dirty="0"/>
              <a:t> (</a:t>
            </a:r>
            <a:r>
              <a:rPr lang="en-US" dirty="0" err="1"/>
              <a:t>pēc</a:t>
            </a:r>
            <a:r>
              <a:rPr lang="en-US" dirty="0"/>
              <a:t> </a:t>
            </a:r>
            <a:r>
              <a:rPr lang="en-US" dirty="0" err="1"/>
              <a:t>vardarbības</a:t>
            </a:r>
            <a:r>
              <a:rPr lang="en-US" dirty="0"/>
              <a:t> </a:t>
            </a:r>
            <a:r>
              <a:rPr lang="en-US" dirty="0" err="1"/>
              <a:t>incidenta</a:t>
            </a:r>
            <a:r>
              <a:rPr lang="en-US" dirty="0"/>
              <a:t>)</a:t>
            </a:r>
            <a:r>
              <a:rPr lang="lv-LV" dirty="0"/>
              <a:t> (4)</a:t>
            </a:r>
            <a:endParaRPr lang="en-US" dirty="0"/>
          </a:p>
        </p:txBody>
      </p:sp>
      <p:sp>
        <p:nvSpPr>
          <p:cNvPr id="3" name="Subtitle 2">
            <a:extLst>
              <a:ext uri="{FF2B5EF4-FFF2-40B4-BE49-F238E27FC236}">
                <a16:creationId xmlns:a16="http://schemas.microsoft.com/office/drawing/2014/main" id="{13715DA9-C202-1A4E-04DE-6BB1408A3335}"/>
              </a:ext>
            </a:extLst>
          </p:cNvPr>
          <p:cNvSpPr>
            <a:spLocks noGrp="1"/>
          </p:cNvSpPr>
          <p:nvPr>
            <p:ph type="subTitle" idx="1"/>
          </p:nvPr>
        </p:nvSpPr>
        <p:spPr/>
        <p:txBody>
          <a:bodyPr/>
          <a:lstStyle/>
          <a:p>
            <a:r>
              <a:rPr lang="en-US" b="1" u="sng" dirty="0"/>
              <a:t>6. Emocionālā noslēgšana</a:t>
            </a:r>
            <a:endParaRPr lang="en-US" u="sng" dirty="0"/>
          </a:p>
          <a:p>
            <a:r>
              <a:rPr lang="lv-LV" b="1" dirty="0"/>
              <a:t>Pieaugušais</a:t>
            </a:r>
            <a:r>
              <a:rPr lang="en-US" b="1" dirty="0"/>
              <a:t>:</a:t>
            </a:r>
            <a:br>
              <a:rPr lang="en-US" dirty="0"/>
            </a:br>
            <a:r>
              <a:rPr lang="en-US" dirty="0"/>
              <a:t>"Tu biji drosmīgs. </a:t>
            </a:r>
            <a:r>
              <a:rPr lang="de-DE" dirty="0"/>
              <a:t>Es redzu, ka tas bija ļoti grūti. </a:t>
            </a:r>
            <a:r>
              <a:rPr lang="fr-FR" dirty="0"/>
              <a:t>Es priecājos, ka tu par to runāji. Tu vari nākt pie manis jebkurā laikā."</a:t>
            </a:r>
            <a:endParaRPr lang="en-US" dirty="0"/>
          </a:p>
          <a:p>
            <a:r>
              <a:rPr lang="fr-FR" b="1" dirty="0"/>
              <a:t> </a:t>
            </a:r>
            <a:r>
              <a:rPr lang="lv-LV" b="1" dirty="0"/>
              <a:t>!!!</a:t>
            </a:r>
            <a:r>
              <a:rPr lang="fr-FR" b="1" dirty="0" err="1"/>
              <a:t>Papildus</a:t>
            </a:r>
            <a:r>
              <a:rPr lang="fr-FR" b="1" dirty="0"/>
              <a:t> </a:t>
            </a:r>
            <a:r>
              <a:rPr lang="fr-FR" b="1" dirty="0" err="1"/>
              <a:t>ieteikumi</a:t>
            </a:r>
            <a:r>
              <a:rPr lang="fr-FR" b="1" dirty="0"/>
              <a:t> </a:t>
            </a:r>
            <a:r>
              <a:rPr lang="lv-LV" b="1" dirty="0"/>
              <a:t>pieaugušajam</a:t>
            </a:r>
            <a:r>
              <a:rPr lang="fr-FR" b="1" dirty="0"/>
              <a:t>:</a:t>
            </a:r>
            <a:endParaRPr lang="en-US" dirty="0"/>
          </a:p>
          <a:p>
            <a:pPr lvl="0"/>
            <a:r>
              <a:rPr lang="en-US" dirty="0"/>
              <a:t>Sarunā saglabā </a:t>
            </a:r>
            <a:r>
              <a:rPr lang="en-US" b="1" dirty="0"/>
              <a:t>klusu, mierīgu toni</a:t>
            </a:r>
            <a:r>
              <a:rPr lang="en-US" dirty="0"/>
              <a:t>, pat ja skolotājs ir </a:t>
            </a:r>
            <a:r>
              <a:rPr lang="en-US" dirty="0" err="1"/>
              <a:t>sašutis</a:t>
            </a:r>
            <a:r>
              <a:rPr lang="en-US" dirty="0"/>
              <a:t> </a:t>
            </a:r>
            <a:r>
              <a:rPr lang="lv-LV" dirty="0"/>
              <a:t>un emocionāls</a:t>
            </a:r>
            <a:r>
              <a:rPr lang="en-US" dirty="0"/>
              <a:t>.</a:t>
            </a:r>
          </a:p>
          <a:p>
            <a:pPr lvl="0"/>
            <a:r>
              <a:rPr lang="lv-LV" dirty="0"/>
              <a:t>Pieaugušajam</a:t>
            </a:r>
            <a:r>
              <a:rPr lang="en-US" dirty="0"/>
              <a:t> </a:t>
            </a:r>
            <a:r>
              <a:rPr lang="en-US" dirty="0" err="1"/>
              <a:t>nevajadzētu</a:t>
            </a:r>
            <a:r>
              <a:rPr lang="en-US" dirty="0"/>
              <a:t> </a:t>
            </a:r>
            <a:r>
              <a:rPr lang="lv-LV" dirty="0"/>
              <a:t> cietušā </a:t>
            </a:r>
            <a:r>
              <a:rPr lang="en-US" dirty="0" err="1"/>
              <a:t>bērna</a:t>
            </a:r>
            <a:r>
              <a:rPr lang="en-US" dirty="0"/>
              <a:t> klātbūtnē rāt  pāridarītāju – cietušajam jājūt atbalsts no pieaugušā, jo tas rada </a:t>
            </a:r>
            <a:r>
              <a:rPr lang="en-US" dirty="0" err="1"/>
              <a:t>drošības</a:t>
            </a:r>
            <a:r>
              <a:rPr lang="en-US" dirty="0"/>
              <a:t> </a:t>
            </a:r>
            <a:r>
              <a:rPr lang="lv-LV" dirty="0"/>
              <a:t>izjūtu</a:t>
            </a:r>
            <a:r>
              <a:rPr lang="en-US" dirty="0"/>
              <a:t>.</a:t>
            </a:r>
          </a:p>
          <a:p>
            <a:pPr lvl="0"/>
            <a:r>
              <a:rPr lang="en-US" dirty="0"/>
              <a:t>Atbildība par seku novēršanu </a:t>
            </a:r>
            <a:r>
              <a:rPr lang="en-US" dirty="0" err="1"/>
              <a:t>jāuzņemas</a:t>
            </a:r>
            <a:r>
              <a:rPr lang="en-US" dirty="0"/>
              <a:t> </a:t>
            </a:r>
            <a:r>
              <a:rPr lang="lv-LV" dirty="0"/>
              <a:t>pieaugušajiem</a:t>
            </a:r>
            <a:r>
              <a:rPr lang="en-US" dirty="0"/>
              <a:t>, </a:t>
            </a:r>
            <a:r>
              <a:rPr lang="en-US" dirty="0" err="1"/>
              <a:t>nevis</a:t>
            </a:r>
            <a:r>
              <a:rPr lang="en-US" dirty="0"/>
              <a:t> </a:t>
            </a:r>
            <a:r>
              <a:rPr lang="en-US" dirty="0" err="1"/>
              <a:t>jā</a:t>
            </a:r>
            <a:r>
              <a:rPr lang="lv-LV" dirty="0"/>
              <a:t>d</a:t>
            </a:r>
            <a:r>
              <a:rPr lang="en-US" dirty="0" err="1"/>
              <a:t>el</a:t>
            </a:r>
            <a:r>
              <a:rPr lang="lv-LV" dirty="0"/>
              <a:t>e</a:t>
            </a:r>
            <a:r>
              <a:rPr lang="en-US" dirty="0" err="1"/>
              <a:t>ģē</a:t>
            </a:r>
            <a:r>
              <a:rPr lang="en-US" dirty="0"/>
              <a:t> bērnam.</a:t>
            </a:r>
          </a:p>
          <a:p>
            <a:endParaRPr lang="en-US" dirty="0"/>
          </a:p>
        </p:txBody>
      </p:sp>
      <p:sp>
        <p:nvSpPr>
          <p:cNvPr id="4" name="Date Placeholder 3">
            <a:extLst>
              <a:ext uri="{FF2B5EF4-FFF2-40B4-BE49-F238E27FC236}">
                <a16:creationId xmlns:a16="http://schemas.microsoft.com/office/drawing/2014/main" id="{5334671A-DDD3-B969-3B8A-911BD0F270C3}"/>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99ADC5E3-4C63-396F-487C-2BF4B41F460A}"/>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1A651842-F58F-1932-9322-A867640E6095}"/>
              </a:ext>
            </a:extLst>
          </p:cNvPr>
          <p:cNvSpPr>
            <a:spLocks noGrp="1"/>
          </p:cNvSpPr>
          <p:nvPr>
            <p:ph type="sldNum" sz="quarter" idx="12"/>
          </p:nvPr>
        </p:nvSpPr>
        <p:spPr/>
        <p:txBody>
          <a:bodyPr/>
          <a:lstStyle/>
          <a:p>
            <a:fld id="{D572A262-C357-4E65-B12F-80D120AC05A9}" type="slidenum">
              <a:rPr lang="en-US" smtClean="0"/>
              <a:t>59</a:t>
            </a:fld>
            <a:endParaRPr lang="en-US"/>
          </a:p>
        </p:txBody>
      </p:sp>
    </p:spTree>
    <p:extLst>
      <p:ext uri="{BB962C8B-B14F-4D97-AF65-F5344CB8AC3E}">
        <p14:creationId xmlns:p14="http://schemas.microsoft.com/office/powerpoint/2010/main" val="3696622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9B72-CE0B-8AAA-0226-75BBF457906E}"/>
              </a:ext>
            </a:extLst>
          </p:cNvPr>
          <p:cNvSpPr>
            <a:spLocks noGrp="1"/>
          </p:cNvSpPr>
          <p:nvPr>
            <p:ph type="ctrTitle"/>
          </p:nvPr>
        </p:nvSpPr>
        <p:spPr>
          <a:xfrm>
            <a:off x="1487488" y="576470"/>
            <a:ext cx="9866313" cy="646043"/>
          </a:xfrm>
        </p:spPr>
        <p:txBody>
          <a:bodyPr/>
          <a:lstStyle/>
          <a:p>
            <a:r>
              <a:rPr lang="lv-LV" altLang="lv-LV" sz="3200" b="1" dirty="0"/>
              <a:t>Vardarbības veidi</a:t>
            </a:r>
            <a:endParaRPr lang="en-US" dirty="0"/>
          </a:p>
        </p:txBody>
      </p:sp>
      <p:sp>
        <p:nvSpPr>
          <p:cNvPr id="3" name="Subtitle 2">
            <a:extLst>
              <a:ext uri="{FF2B5EF4-FFF2-40B4-BE49-F238E27FC236}">
                <a16:creationId xmlns:a16="http://schemas.microsoft.com/office/drawing/2014/main" id="{753CC101-F2CF-730C-E189-5749F96FF796}"/>
              </a:ext>
            </a:extLst>
          </p:cNvPr>
          <p:cNvSpPr>
            <a:spLocks noGrp="1"/>
          </p:cNvSpPr>
          <p:nvPr>
            <p:ph type="subTitle" idx="1"/>
          </p:nvPr>
        </p:nvSpPr>
        <p:spPr>
          <a:xfrm>
            <a:off x="1487487" y="1043609"/>
            <a:ext cx="9866313" cy="4761879"/>
          </a:xfrm>
        </p:spPr>
        <p:txBody>
          <a:bodyPr/>
          <a:lstStyle/>
          <a:p>
            <a:pPr marL="0" indent="0">
              <a:buFontTx/>
              <a:buNone/>
            </a:pPr>
            <a:r>
              <a:rPr lang="lv-LV" altLang="lv-LV" sz="2000" dirty="0"/>
              <a:t>1. Fiziska vardarbība pret bērnu</a:t>
            </a:r>
          </a:p>
          <a:p>
            <a:pPr marL="0" indent="0">
              <a:buFontTx/>
              <a:buNone/>
            </a:pPr>
            <a:r>
              <a:rPr lang="lv-LV" altLang="lv-LV" sz="2000" dirty="0"/>
              <a:t>2. Emocionāla vardarbība pret bērnu</a:t>
            </a:r>
          </a:p>
          <a:p>
            <a:pPr marL="0" indent="0">
              <a:buFontTx/>
              <a:buNone/>
            </a:pPr>
            <a:r>
              <a:rPr lang="lv-LV" altLang="lv-LV" sz="2000" dirty="0"/>
              <a:t>3. Nolaidība pret bērnu</a:t>
            </a:r>
          </a:p>
          <a:p>
            <a:r>
              <a:rPr lang="lv-LV" altLang="lv-LV"/>
              <a:t>	</a:t>
            </a:r>
            <a:r>
              <a:rPr lang="lv-LV" altLang="lv-LV" dirty="0">
                <a:solidFill>
                  <a:schemeClr val="tx1"/>
                </a:solidFill>
                <a:latin typeface="Poppins Light" panose="00000400000000000000" pitchFamily="2" charset="-70"/>
                <a:cs typeface="Poppins Light" panose="00000400000000000000" pitchFamily="2" charset="-70"/>
              </a:rPr>
              <a:t>N</a:t>
            </a:r>
            <a:r>
              <a:rPr lang="lv-LV" altLang="lv-LV" sz="2000">
                <a:solidFill>
                  <a:schemeClr val="tx1"/>
                </a:solidFill>
                <a:latin typeface="Poppins Light" panose="00000400000000000000" pitchFamily="2" charset="-70"/>
                <a:cs typeface="Poppins Light" panose="00000400000000000000" pitchFamily="2" charset="-70"/>
              </a:rPr>
              <a:t>olaidība</a:t>
            </a:r>
            <a:r>
              <a:rPr lang="lv-LV" altLang="lv-LV" sz="2000" dirty="0">
                <a:solidFill>
                  <a:schemeClr val="tx1"/>
                </a:solidFill>
                <a:latin typeface="Poppins Light" panose="00000400000000000000" pitchFamily="2" charset="-70"/>
                <a:cs typeface="Poppins Light" panose="00000400000000000000" pitchFamily="2" charset="-70"/>
              </a:rPr>
              <a:t>&gt;Pamešana novārtā&gt;Bērna aprūpes pienākumu 	nepildīšana</a:t>
            </a:r>
          </a:p>
          <a:p>
            <a:pPr marL="0" indent="0">
              <a:buFontTx/>
              <a:buNone/>
            </a:pPr>
            <a:r>
              <a:rPr lang="lv-LV" altLang="lv-LV" sz="2000" dirty="0"/>
              <a:t>4. Bērna seksuāla izmantošana</a:t>
            </a:r>
          </a:p>
          <a:p>
            <a:pPr marL="0" indent="0">
              <a:buFontTx/>
              <a:buNone/>
            </a:pPr>
            <a:r>
              <a:rPr lang="lv-LV" altLang="lv-LV" dirty="0"/>
              <a:t>____________________________________________</a:t>
            </a:r>
            <a:endParaRPr lang="lv-LV" altLang="lv-LV" sz="2000" dirty="0"/>
          </a:p>
          <a:p>
            <a:pPr marL="0" indent="0">
              <a:buFontTx/>
              <a:buNone/>
            </a:pPr>
            <a:r>
              <a:rPr lang="lv-LV" altLang="lv-LV" sz="2000" dirty="0"/>
              <a:t>5. Vardarbība </a:t>
            </a:r>
            <a:r>
              <a:rPr lang="lv-LV" altLang="lv-LV" sz="2000" dirty="0" err="1"/>
              <a:t>kibervidē</a:t>
            </a:r>
            <a:r>
              <a:rPr lang="lv-LV" altLang="lv-LV" sz="2000" dirty="0"/>
              <a:t> (</a:t>
            </a:r>
            <a:r>
              <a:rPr lang="lv-LV" altLang="lv-LV" sz="2000" dirty="0" err="1"/>
              <a:t>tiešsa</a:t>
            </a:r>
            <a:r>
              <a:rPr lang="en-US" altLang="lv-LV" sz="2000" dirty="0" err="1"/>
              <a:t>istē</a:t>
            </a:r>
            <a:r>
              <a:rPr lang="en-US" altLang="lv-LV" sz="2000" dirty="0"/>
              <a:t>)</a:t>
            </a:r>
            <a:endParaRPr lang="lv-LV" altLang="lv-LV" sz="2000" dirty="0"/>
          </a:p>
          <a:p>
            <a:pPr marL="0" indent="0">
              <a:buFontTx/>
              <a:buNone/>
            </a:pPr>
            <a:r>
              <a:rPr lang="lv-LV" altLang="lv-LV" dirty="0"/>
              <a:t>	</a:t>
            </a:r>
            <a:r>
              <a:rPr lang="lv-LV" altLang="lv-LV" sz="2000" dirty="0">
                <a:solidFill>
                  <a:schemeClr val="tx1"/>
                </a:solidFill>
                <a:latin typeface="Poppins Light" panose="00000400000000000000" pitchFamily="2" charset="-70"/>
                <a:cs typeface="Poppins Light" panose="00000400000000000000" pitchFamily="2" charset="-70"/>
              </a:rPr>
              <a:t> </a:t>
            </a:r>
            <a:r>
              <a:rPr lang="lv-LV" altLang="lv-LV" sz="2000" dirty="0" err="1">
                <a:solidFill>
                  <a:schemeClr val="tx1"/>
                </a:solidFill>
                <a:latin typeface="Poppins Light" panose="00000400000000000000" pitchFamily="2" charset="-70"/>
                <a:cs typeface="Poppins Light" panose="00000400000000000000" pitchFamily="2" charset="-70"/>
              </a:rPr>
              <a:t>kibermobings</a:t>
            </a:r>
            <a:r>
              <a:rPr lang="lv-LV" altLang="lv-LV" sz="2000" dirty="0">
                <a:solidFill>
                  <a:schemeClr val="tx1"/>
                </a:solidFill>
                <a:latin typeface="Poppins Light" panose="00000400000000000000" pitchFamily="2" charset="-70"/>
                <a:cs typeface="Poppins Light" panose="00000400000000000000" pitchFamily="2" charset="-70"/>
              </a:rPr>
              <a:t>, </a:t>
            </a:r>
            <a:r>
              <a:rPr lang="lv-LV" altLang="lv-LV" sz="2000" dirty="0" err="1">
                <a:solidFill>
                  <a:schemeClr val="tx1"/>
                </a:solidFill>
                <a:latin typeface="Poppins Light" panose="00000400000000000000" pitchFamily="2" charset="-70"/>
                <a:cs typeface="Poppins Light" panose="00000400000000000000" pitchFamily="2" charset="-70"/>
              </a:rPr>
              <a:t>sekstings</a:t>
            </a:r>
            <a:r>
              <a:rPr lang="lv-LV" altLang="lv-LV" sz="2000" dirty="0">
                <a:solidFill>
                  <a:schemeClr val="tx1"/>
                </a:solidFill>
                <a:latin typeface="Poppins Light" panose="00000400000000000000" pitchFamily="2" charset="-70"/>
                <a:cs typeface="Poppins Light" panose="00000400000000000000" pitchFamily="2" charset="-70"/>
              </a:rPr>
              <a:t>, viltus draugi</a:t>
            </a:r>
          </a:p>
          <a:p>
            <a:r>
              <a:rPr lang="lv-LV" altLang="lv-LV" dirty="0">
                <a:solidFill>
                  <a:schemeClr val="tx1"/>
                </a:solidFill>
                <a:latin typeface="Poppins Light" panose="00000400000000000000" pitchFamily="2" charset="-70"/>
                <a:cs typeface="Poppins Light" panose="00000400000000000000" pitchFamily="2" charset="-70"/>
              </a:rPr>
              <a:t>6.</a:t>
            </a:r>
            <a:r>
              <a:rPr lang="lv-LV" altLang="lv-LV" sz="2000" dirty="0">
                <a:solidFill>
                  <a:schemeClr val="tx1"/>
                </a:solidFill>
                <a:latin typeface="Poppins Light" panose="00000400000000000000" pitchFamily="2" charset="-70"/>
                <a:cs typeface="Poppins Light" panose="00000400000000000000" pitchFamily="2" charset="-70"/>
              </a:rPr>
              <a:t> Vardarbība vienaudžu vidū – 	ņirgāšanās/</a:t>
            </a:r>
            <a:r>
              <a:rPr lang="lv-LV" altLang="lv-LV" sz="2000" dirty="0" err="1">
                <a:solidFill>
                  <a:schemeClr val="tx1"/>
                </a:solidFill>
                <a:latin typeface="Poppins Light" panose="00000400000000000000" pitchFamily="2" charset="-70"/>
                <a:cs typeface="Poppins Light" panose="00000400000000000000" pitchFamily="2" charset="-70"/>
              </a:rPr>
              <a:t>mobings</a:t>
            </a:r>
            <a:r>
              <a:rPr lang="lv-LV" altLang="lv-LV" sz="2000" dirty="0">
                <a:solidFill>
                  <a:schemeClr val="tx1"/>
                </a:solidFill>
                <a:latin typeface="Poppins Light" panose="00000400000000000000" pitchFamily="2" charset="-70"/>
                <a:cs typeface="Poppins Light" panose="00000400000000000000" pitchFamily="2" charset="-70"/>
              </a:rPr>
              <a:t>/</a:t>
            </a:r>
            <a:r>
              <a:rPr lang="lv-LV" altLang="lv-LV" sz="2000" dirty="0" err="1">
                <a:solidFill>
                  <a:schemeClr val="tx1"/>
                </a:solidFill>
                <a:latin typeface="Poppins Light" panose="00000400000000000000" pitchFamily="2" charset="-70"/>
                <a:cs typeface="Poppins Light" panose="00000400000000000000" pitchFamily="2" charset="-70"/>
              </a:rPr>
              <a:t>bullings</a:t>
            </a:r>
            <a:r>
              <a:rPr lang="lv-LV" altLang="lv-LV" sz="2000" dirty="0">
                <a:solidFill>
                  <a:schemeClr val="tx1"/>
                </a:solidFill>
                <a:latin typeface="Poppins Light" panose="00000400000000000000" pitchFamily="2" charset="-70"/>
                <a:cs typeface="Poppins Light" panose="00000400000000000000" pitchFamily="2" charset="-70"/>
              </a:rPr>
              <a:t>/terorizēšana</a:t>
            </a:r>
          </a:p>
          <a:p>
            <a:r>
              <a:rPr lang="lv-LV" altLang="lv-LV" dirty="0">
                <a:solidFill>
                  <a:schemeClr val="tx1"/>
                </a:solidFill>
                <a:latin typeface="Poppins Light" panose="00000400000000000000" pitchFamily="2" charset="-70"/>
                <a:cs typeface="Poppins Light" panose="00000400000000000000" pitchFamily="2" charset="-70"/>
              </a:rPr>
              <a:t>7.</a:t>
            </a:r>
            <a:r>
              <a:rPr lang="lv-LV" altLang="lv-LV" sz="2000" dirty="0">
                <a:solidFill>
                  <a:schemeClr val="tx1"/>
                </a:solidFill>
                <a:latin typeface="Poppins Light" panose="00000400000000000000" pitchFamily="2" charset="-70"/>
                <a:cs typeface="Poppins Light" panose="00000400000000000000" pitchFamily="2" charset="-70"/>
              </a:rPr>
              <a:t> Kaitējoša seksuāla uzvedība (KSU)</a:t>
            </a:r>
          </a:p>
          <a:p>
            <a:endParaRPr lang="lv-LV" altLang="lv-LV" sz="2000" dirty="0">
              <a:solidFill>
                <a:schemeClr val="tx1"/>
              </a:solidFill>
              <a:latin typeface="Poppins Light" panose="00000400000000000000" pitchFamily="2" charset="-70"/>
              <a:cs typeface="Poppins Light" panose="00000400000000000000" pitchFamily="2" charset="-70"/>
            </a:endParaRPr>
          </a:p>
          <a:p>
            <a:pPr marL="0" indent="0">
              <a:buFontTx/>
              <a:buNone/>
            </a:pPr>
            <a:endParaRPr lang="lv-LV" altLang="lv-LV" sz="2000" dirty="0"/>
          </a:p>
          <a:p>
            <a:endParaRPr lang="en-US" dirty="0"/>
          </a:p>
        </p:txBody>
      </p:sp>
      <p:sp>
        <p:nvSpPr>
          <p:cNvPr id="4" name="Date Placeholder 3">
            <a:extLst>
              <a:ext uri="{FF2B5EF4-FFF2-40B4-BE49-F238E27FC236}">
                <a16:creationId xmlns:a16="http://schemas.microsoft.com/office/drawing/2014/main" id="{06AC3AD9-98FA-625B-6324-8717BDE12C54}"/>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6E5E968D-0F48-58CF-90F0-5A08B858B3AC}"/>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09D963B4-A620-5842-83B9-F64263DE7D44}"/>
              </a:ext>
            </a:extLst>
          </p:cNvPr>
          <p:cNvSpPr>
            <a:spLocks noGrp="1"/>
          </p:cNvSpPr>
          <p:nvPr>
            <p:ph type="sldNum" sz="quarter" idx="12"/>
          </p:nvPr>
        </p:nvSpPr>
        <p:spPr/>
        <p:txBody>
          <a:bodyPr/>
          <a:lstStyle/>
          <a:p>
            <a:fld id="{D572A262-C357-4E65-B12F-80D120AC05A9}" type="slidenum">
              <a:rPr lang="en-US" smtClean="0"/>
              <a:t>6</a:t>
            </a:fld>
            <a:endParaRPr lang="en-US"/>
          </a:p>
        </p:txBody>
      </p:sp>
    </p:spTree>
    <p:extLst>
      <p:ext uri="{BB962C8B-B14F-4D97-AF65-F5344CB8AC3E}">
        <p14:creationId xmlns:p14="http://schemas.microsoft.com/office/powerpoint/2010/main" val="32328143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A85C-76DD-B5ED-FE0F-C2878B0ABD3B}"/>
              </a:ext>
            </a:extLst>
          </p:cNvPr>
          <p:cNvSpPr>
            <a:spLocks noGrp="1"/>
          </p:cNvSpPr>
          <p:nvPr>
            <p:ph type="ctrTitle"/>
          </p:nvPr>
        </p:nvSpPr>
        <p:spPr>
          <a:xfrm>
            <a:off x="1487488" y="546653"/>
            <a:ext cx="9866313" cy="616226"/>
          </a:xfrm>
        </p:spPr>
        <p:txBody>
          <a:bodyPr/>
          <a:lstStyle/>
          <a:p>
            <a:r>
              <a:rPr lang="lv-LV" dirty="0"/>
              <a:t>Saruna ar vecākiem pēc incidenta (1)</a:t>
            </a:r>
            <a:endParaRPr lang="en-US" dirty="0"/>
          </a:p>
        </p:txBody>
      </p:sp>
      <p:sp>
        <p:nvSpPr>
          <p:cNvPr id="3" name="Subtitle 2">
            <a:extLst>
              <a:ext uri="{FF2B5EF4-FFF2-40B4-BE49-F238E27FC236}">
                <a16:creationId xmlns:a16="http://schemas.microsoft.com/office/drawing/2014/main" id="{D1B599EC-187E-5110-BAB4-39D0F8CDFC89}"/>
              </a:ext>
            </a:extLst>
          </p:cNvPr>
          <p:cNvSpPr>
            <a:spLocks noGrp="1"/>
          </p:cNvSpPr>
          <p:nvPr>
            <p:ph type="subTitle" idx="1"/>
          </p:nvPr>
        </p:nvSpPr>
        <p:spPr>
          <a:xfrm>
            <a:off x="1487487" y="1023730"/>
            <a:ext cx="9866313" cy="4781758"/>
          </a:xfrm>
        </p:spPr>
        <p:txBody>
          <a:bodyPr/>
          <a:lstStyle/>
          <a:p>
            <a:r>
              <a:rPr lang="en-US" b="1" u="sng" dirty="0"/>
              <a:t>1. Sagatavošanās pirms sarunas</a:t>
            </a:r>
            <a:endParaRPr lang="en-US" u="sng" dirty="0"/>
          </a:p>
          <a:p>
            <a:pPr lvl="0"/>
            <a:r>
              <a:rPr lang="de-DE" dirty="0"/>
              <a:t>Faktu vākšana: Kas notika? Kad? Kur? Kas bija iesaistīti? Kas redzēja? </a:t>
            </a:r>
            <a:r>
              <a:rPr lang="en-US" dirty="0"/>
              <a:t>Kādi pierādījumi ir?</a:t>
            </a:r>
          </a:p>
          <a:p>
            <a:pPr lvl="0"/>
            <a:r>
              <a:rPr lang="en-US" dirty="0"/>
              <a:t>Zināšanas par </a:t>
            </a:r>
            <a:r>
              <a:rPr lang="lv-LV" dirty="0"/>
              <a:t>nometnes</a:t>
            </a:r>
            <a:r>
              <a:rPr lang="en-US" dirty="0"/>
              <a:t> iekšējo kārtību vardarbības gadījumos.</a:t>
            </a:r>
          </a:p>
          <a:p>
            <a:pPr lvl="0"/>
            <a:r>
              <a:rPr lang="en-US" dirty="0"/>
              <a:t>Mērķa noteikšana: nevis sodīt, bet izskaidrot, palīdzēt bērnam mainīt uzvedību un nodrošināt cietušā bērna </a:t>
            </a:r>
            <a:r>
              <a:rPr lang="en-US" dirty="0" err="1"/>
              <a:t>drošību</a:t>
            </a:r>
            <a:r>
              <a:rPr lang="en-US" dirty="0"/>
              <a:t>.</a:t>
            </a:r>
            <a:endParaRPr lang="lv-LV" dirty="0"/>
          </a:p>
          <a:p>
            <a:r>
              <a:rPr lang="en-US" b="1" u="sng" dirty="0"/>
              <a:t>2. Sarunas ievads</a:t>
            </a:r>
            <a:endParaRPr lang="en-US" u="sng" dirty="0"/>
          </a:p>
          <a:p>
            <a:pPr lvl="0"/>
            <a:r>
              <a:rPr lang="en-US" dirty="0"/>
              <a:t>Sveiciens, pateicība par sadarbību.</a:t>
            </a:r>
          </a:p>
          <a:p>
            <a:pPr lvl="0"/>
            <a:r>
              <a:rPr lang="en-US" dirty="0"/>
              <a:t>Sarunas mērķis:</a:t>
            </a:r>
          </a:p>
          <a:p>
            <a:r>
              <a:rPr lang="en-US" dirty="0"/>
              <a:t>“Paldies, ka atradāt laiku. Šodien vēlos pārrunāt situāciju, kurā iesaistīts jūsu bērns. Mūsu mērķis </a:t>
            </a:r>
            <a:r>
              <a:rPr lang="en-US" dirty="0" err="1"/>
              <a:t>ir</a:t>
            </a:r>
            <a:r>
              <a:rPr lang="en-US" dirty="0"/>
              <a:t> </a:t>
            </a:r>
            <a:r>
              <a:rPr lang="lv-LV" dirty="0"/>
              <a:t>saprast notikušo </a:t>
            </a:r>
            <a:r>
              <a:rPr lang="en-US" dirty="0"/>
              <a:t>un vienoties par tālāko rīcību, lai šādas situācijas neatkārtotos.”</a:t>
            </a:r>
          </a:p>
          <a:p>
            <a:pPr lvl="0"/>
            <a:endParaRPr lang="en-US" dirty="0"/>
          </a:p>
          <a:p>
            <a:endParaRPr lang="en-US" dirty="0"/>
          </a:p>
        </p:txBody>
      </p:sp>
      <p:sp>
        <p:nvSpPr>
          <p:cNvPr id="4" name="Date Placeholder 3">
            <a:extLst>
              <a:ext uri="{FF2B5EF4-FFF2-40B4-BE49-F238E27FC236}">
                <a16:creationId xmlns:a16="http://schemas.microsoft.com/office/drawing/2014/main" id="{2B8C83D2-63CA-D896-F23F-1BADA535B409}"/>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3E328240-EAD4-86BC-7B59-453C3A7A8AD8}"/>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CF371B1F-2BAB-2C96-00B7-18FB750AEDAA}"/>
              </a:ext>
            </a:extLst>
          </p:cNvPr>
          <p:cNvSpPr>
            <a:spLocks noGrp="1"/>
          </p:cNvSpPr>
          <p:nvPr>
            <p:ph type="sldNum" sz="quarter" idx="12"/>
          </p:nvPr>
        </p:nvSpPr>
        <p:spPr/>
        <p:txBody>
          <a:bodyPr/>
          <a:lstStyle/>
          <a:p>
            <a:fld id="{D572A262-C357-4E65-B12F-80D120AC05A9}" type="slidenum">
              <a:rPr lang="en-US" smtClean="0"/>
              <a:t>60</a:t>
            </a:fld>
            <a:endParaRPr lang="en-US"/>
          </a:p>
        </p:txBody>
      </p:sp>
    </p:spTree>
    <p:extLst>
      <p:ext uri="{BB962C8B-B14F-4D97-AF65-F5344CB8AC3E}">
        <p14:creationId xmlns:p14="http://schemas.microsoft.com/office/powerpoint/2010/main" val="32312226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E3EB-48A6-40D6-3308-5E4C4F2ED2E7}"/>
              </a:ext>
            </a:extLst>
          </p:cNvPr>
          <p:cNvSpPr>
            <a:spLocks noGrp="1"/>
          </p:cNvSpPr>
          <p:nvPr>
            <p:ph type="ctrTitle"/>
          </p:nvPr>
        </p:nvSpPr>
        <p:spPr>
          <a:xfrm>
            <a:off x="1487488" y="427383"/>
            <a:ext cx="9866313" cy="705678"/>
          </a:xfrm>
        </p:spPr>
        <p:txBody>
          <a:bodyPr/>
          <a:lstStyle/>
          <a:p>
            <a:r>
              <a:rPr lang="lv-LV" dirty="0"/>
              <a:t>Saruna ar vecākiem pēc incidenta (2)</a:t>
            </a:r>
            <a:endParaRPr lang="en-US" dirty="0"/>
          </a:p>
        </p:txBody>
      </p:sp>
      <p:sp>
        <p:nvSpPr>
          <p:cNvPr id="3" name="Subtitle 2">
            <a:extLst>
              <a:ext uri="{FF2B5EF4-FFF2-40B4-BE49-F238E27FC236}">
                <a16:creationId xmlns:a16="http://schemas.microsoft.com/office/drawing/2014/main" id="{B48CCA3C-A89D-FBA1-F38D-21048443152A}"/>
              </a:ext>
            </a:extLst>
          </p:cNvPr>
          <p:cNvSpPr>
            <a:spLocks noGrp="1"/>
          </p:cNvSpPr>
          <p:nvPr>
            <p:ph type="subTitle" idx="1"/>
          </p:nvPr>
        </p:nvSpPr>
        <p:spPr>
          <a:xfrm>
            <a:off x="1487487" y="1133061"/>
            <a:ext cx="9866313" cy="4672427"/>
          </a:xfrm>
        </p:spPr>
        <p:txBody>
          <a:bodyPr/>
          <a:lstStyle/>
          <a:p>
            <a:r>
              <a:rPr lang="en-US" b="1" u="sng" dirty="0"/>
              <a:t>3. Faktu izklāsts (neitrāli, bez nosodījuma)</a:t>
            </a:r>
            <a:endParaRPr lang="en-US" u="sng" dirty="0"/>
          </a:p>
          <a:p>
            <a:pPr lvl="0"/>
            <a:r>
              <a:rPr lang="en-US" dirty="0"/>
              <a:t>Precīzs situācijas apraksts:</a:t>
            </a:r>
          </a:p>
          <a:p>
            <a:r>
              <a:rPr lang="lv-LV" dirty="0"/>
              <a:t>«Vakar ezermalā </a:t>
            </a:r>
            <a:r>
              <a:rPr lang="en-US" dirty="0"/>
              <a:t>tika fiksēta situācija, kurā jūsu bērns [uzvedība – piemēram: grūda, sita, draudēja utt.] </a:t>
            </a:r>
            <a:r>
              <a:rPr lang="en-US" dirty="0" err="1"/>
              <a:t>citam</a:t>
            </a:r>
            <a:r>
              <a:rPr lang="en-US" dirty="0"/>
              <a:t> </a:t>
            </a:r>
            <a:r>
              <a:rPr lang="lv-LV" dirty="0"/>
              <a:t>bērnam</a:t>
            </a:r>
            <a:r>
              <a:rPr lang="en-US" dirty="0"/>
              <a:t>. Šo notikumu </a:t>
            </a:r>
            <a:r>
              <a:rPr lang="en-US" dirty="0" err="1"/>
              <a:t>redzēja</a:t>
            </a:r>
            <a:r>
              <a:rPr lang="en-US" dirty="0"/>
              <a:t> [</a:t>
            </a:r>
            <a:r>
              <a:rPr lang="lv-LV" dirty="0"/>
              <a:t>pieaugušie</a:t>
            </a:r>
            <a:r>
              <a:rPr lang="en-US" dirty="0"/>
              <a:t>/</a:t>
            </a:r>
            <a:r>
              <a:rPr lang="lv-LV" dirty="0"/>
              <a:t>bērni</a:t>
            </a:r>
            <a:r>
              <a:rPr lang="en-US" dirty="0"/>
              <a:t>].”</a:t>
            </a:r>
          </a:p>
          <a:p>
            <a:pPr lvl="0"/>
            <a:r>
              <a:rPr lang="en-US" dirty="0"/>
              <a:t>Norāde, ka </a:t>
            </a:r>
            <a:r>
              <a:rPr lang="lv-LV" dirty="0"/>
              <a:t>nometnē</a:t>
            </a:r>
            <a:r>
              <a:rPr lang="en-US" dirty="0"/>
              <a:t> šo situāciju uztver nopietni un tās mērķis nav sodīt, bet izprast un </a:t>
            </a:r>
            <a:r>
              <a:rPr lang="en-US" dirty="0" err="1"/>
              <a:t>risināt</a:t>
            </a:r>
            <a:r>
              <a:rPr lang="en-US" dirty="0"/>
              <a:t>.</a:t>
            </a:r>
            <a:endParaRPr lang="lv-LV" dirty="0"/>
          </a:p>
          <a:p>
            <a:r>
              <a:rPr lang="en-US" b="1" u="sng" dirty="0"/>
              <a:t>4. Bērna redzējums un attieksme</a:t>
            </a:r>
            <a:endParaRPr lang="en-US" u="sng" dirty="0"/>
          </a:p>
          <a:p>
            <a:pPr lvl="0"/>
            <a:r>
              <a:rPr lang="en-US" dirty="0"/>
              <a:t>Pārrunāt, ko bērns par to </a:t>
            </a:r>
            <a:r>
              <a:rPr lang="en-US" dirty="0" err="1"/>
              <a:t>teicis</a:t>
            </a:r>
            <a:r>
              <a:rPr lang="en-US" dirty="0"/>
              <a:t> </a:t>
            </a:r>
            <a:r>
              <a:rPr lang="lv-LV" dirty="0"/>
              <a:t>sarunā pēc notikušā.</a:t>
            </a:r>
            <a:endParaRPr lang="en-US" dirty="0"/>
          </a:p>
          <a:p>
            <a:pPr lvl="0"/>
            <a:r>
              <a:rPr lang="en-US" dirty="0"/>
              <a:t>Vai </a:t>
            </a:r>
            <a:r>
              <a:rPr lang="lv-LV" dirty="0"/>
              <a:t>bērns</a:t>
            </a:r>
            <a:r>
              <a:rPr lang="en-US" dirty="0"/>
              <a:t> apzinās </a:t>
            </a:r>
            <a:r>
              <a:rPr lang="en-US" dirty="0" err="1"/>
              <a:t>notikušā</a:t>
            </a:r>
            <a:r>
              <a:rPr lang="en-US" dirty="0"/>
              <a:t> </a:t>
            </a:r>
            <a:r>
              <a:rPr lang="en-US" dirty="0" err="1"/>
              <a:t>sekas</a:t>
            </a:r>
            <a:r>
              <a:rPr lang="lv-LV" dirty="0"/>
              <a:t>.</a:t>
            </a:r>
            <a:endParaRPr lang="en-US" dirty="0"/>
          </a:p>
          <a:p>
            <a:pPr lvl="0"/>
            <a:r>
              <a:rPr lang="en-US" dirty="0"/>
              <a:t>Vai </a:t>
            </a:r>
            <a:r>
              <a:rPr lang="lv-LV" dirty="0"/>
              <a:t>bērns</a:t>
            </a:r>
            <a:r>
              <a:rPr lang="en-US" dirty="0"/>
              <a:t> izrādīja nožēlu, </a:t>
            </a:r>
            <a:r>
              <a:rPr lang="en-US" dirty="0" err="1"/>
              <a:t>sapratni</a:t>
            </a:r>
            <a:r>
              <a:rPr lang="lv-LV" dirty="0"/>
              <a:t>.</a:t>
            </a:r>
            <a:endParaRPr lang="en-US" dirty="0"/>
          </a:p>
          <a:p>
            <a:pPr lvl="0"/>
            <a:endParaRPr lang="en-US" dirty="0"/>
          </a:p>
          <a:p>
            <a:endParaRPr lang="en-US" dirty="0"/>
          </a:p>
        </p:txBody>
      </p:sp>
      <p:sp>
        <p:nvSpPr>
          <p:cNvPr id="4" name="Date Placeholder 3">
            <a:extLst>
              <a:ext uri="{FF2B5EF4-FFF2-40B4-BE49-F238E27FC236}">
                <a16:creationId xmlns:a16="http://schemas.microsoft.com/office/drawing/2014/main" id="{B4D62DDC-D6C0-3158-2BD2-49D38A4AD1B8}"/>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F9B7AD60-22EE-9D23-18E5-D8E92334B7E7}"/>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84AF7760-3DB6-58AF-2C20-BE442DFA6294}"/>
              </a:ext>
            </a:extLst>
          </p:cNvPr>
          <p:cNvSpPr>
            <a:spLocks noGrp="1"/>
          </p:cNvSpPr>
          <p:nvPr>
            <p:ph type="sldNum" sz="quarter" idx="12"/>
          </p:nvPr>
        </p:nvSpPr>
        <p:spPr/>
        <p:txBody>
          <a:bodyPr/>
          <a:lstStyle/>
          <a:p>
            <a:fld id="{D572A262-C357-4E65-B12F-80D120AC05A9}" type="slidenum">
              <a:rPr lang="en-US" smtClean="0"/>
              <a:t>61</a:t>
            </a:fld>
            <a:endParaRPr lang="en-US"/>
          </a:p>
        </p:txBody>
      </p:sp>
    </p:spTree>
    <p:extLst>
      <p:ext uri="{BB962C8B-B14F-4D97-AF65-F5344CB8AC3E}">
        <p14:creationId xmlns:p14="http://schemas.microsoft.com/office/powerpoint/2010/main" val="147175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05C61-9DFC-6574-6254-72CF23476D20}"/>
              </a:ext>
            </a:extLst>
          </p:cNvPr>
          <p:cNvSpPr>
            <a:spLocks noGrp="1"/>
          </p:cNvSpPr>
          <p:nvPr>
            <p:ph type="ctrTitle"/>
          </p:nvPr>
        </p:nvSpPr>
        <p:spPr>
          <a:xfrm>
            <a:off x="1487488" y="347871"/>
            <a:ext cx="9866313" cy="704642"/>
          </a:xfrm>
        </p:spPr>
        <p:txBody>
          <a:bodyPr/>
          <a:lstStyle/>
          <a:p>
            <a:r>
              <a:rPr lang="lv-LV" dirty="0"/>
              <a:t>Saruna ar vecākiem pēc incidenta (3)</a:t>
            </a:r>
            <a:endParaRPr lang="en-US" dirty="0"/>
          </a:p>
        </p:txBody>
      </p:sp>
      <p:sp>
        <p:nvSpPr>
          <p:cNvPr id="3" name="Subtitle 2">
            <a:extLst>
              <a:ext uri="{FF2B5EF4-FFF2-40B4-BE49-F238E27FC236}">
                <a16:creationId xmlns:a16="http://schemas.microsoft.com/office/drawing/2014/main" id="{55629E05-6898-3F0D-2928-487CC467F082}"/>
              </a:ext>
            </a:extLst>
          </p:cNvPr>
          <p:cNvSpPr>
            <a:spLocks noGrp="1"/>
          </p:cNvSpPr>
          <p:nvPr>
            <p:ph type="subTitle" idx="1"/>
          </p:nvPr>
        </p:nvSpPr>
        <p:spPr>
          <a:xfrm>
            <a:off x="1368218" y="1181792"/>
            <a:ext cx="9866313" cy="4851260"/>
          </a:xfrm>
        </p:spPr>
        <p:txBody>
          <a:bodyPr/>
          <a:lstStyle/>
          <a:p>
            <a:r>
              <a:rPr lang="it-IT" b="1" u="sng" dirty="0"/>
              <a:t>5. Vecāku iesaiste – saruna, nevis pārmetumi</a:t>
            </a:r>
            <a:endParaRPr lang="en-US" u="sng" dirty="0"/>
          </a:p>
          <a:p>
            <a:pPr lvl="0"/>
            <a:r>
              <a:rPr lang="it-IT" dirty="0"/>
              <a:t>Ieklausīties: “Vai šāda uzvedība ir novērota arī mājās? Vai pēdējā laikā ir bijušas kādas </a:t>
            </a:r>
            <a:r>
              <a:rPr lang="it-IT" dirty="0" err="1"/>
              <a:t>izmaiņas</a:t>
            </a:r>
            <a:r>
              <a:rPr lang="it-IT" dirty="0"/>
              <a:t> </a:t>
            </a:r>
            <a:r>
              <a:rPr lang="lv-LV" dirty="0"/>
              <a:t>bērna</a:t>
            </a:r>
            <a:r>
              <a:rPr lang="it-IT" dirty="0"/>
              <a:t> uzvedībā/emocijās?”</a:t>
            </a:r>
            <a:endParaRPr lang="en-US" dirty="0"/>
          </a:p>
          <a:p>
            <a:pPr lvl="0"/>
            <a:r>
              <a:rPr lang="it-IT" dirty="0"/>
              <a:t>Uzturēt sarunu mierīgu, atvērtu un balstītu uz līdzdalību, ne nosodījumu.</a:t>
            </a:r>
            <a:endParaRPr lang="en-US" dirty="0"/>
          </a:p>
          <a:p>
            <a:r>
              <a:rPr lang="fr-FR" b="1" u="sng" dirty="0"/>
              <a:t>6. </a:t>
            </a:r>
            <a:r>
              <a:rPr lang="lv-LV" b="1" u="sng" dirty="0"/>
              <a:t>R</a:t>
            </a:r>
            <a:r>
              <a:rPr lang="fr-FR" b="1" u="sng" dirty="0" err="1"/>
              <a:t>īcība</a:t>
            </a:r>
            <a:r>
              <a:rPr lang="fr-FR" b="1" u="sng" dirty="0"/>
              <a:t> un nākamie soļi</a:t>
            </a:r>
            <a:endParaRPr lang="en-US" u="sng" dirty="0"/>
          </a:p>
          <a:p>
            <a:pPr lvl="0"/>
            <a:r>
              <a:rPr lang="fr-FR" dirty="0"/>
              <a:t>Pastāstīt, kādi pasākumi jau veikti (saruna ar </a:t>
            </a:r>
            <a:r>
              <a:rPr lang="fr-FR" dirty="0" err="1"/>
              <a:t>bērnu</a:t>
            </a:r>
            <a:r>
              <a:rPr lang="fr-FR" dirty="0"/>
              <a:t>,</a:t>
            </a:r>
            <a:r>
              <a:rPr lang="lv-LV" dirty="0"/>
              <a:t>….</a:t>
            </a:r>
            <a:r>
              <a:rPr lang="fr-FR" dirty="0"/>
              <a:t>).</a:t>
            </a:r>
            <a:endParaRPr lang="en-US" dirty="0"/>
          </a:p>
          <a:p>
            <a:pPr lvl="0"/>
            <a:r>
              <a:rPr lang="fr-FR" dirty="0"/>
              <a:t>Paredzamie soļi: atbalsts bērnam, nepieciešamības gadījumā – uzvedības korekcija </a:t>
            </a:r>
            <a:r>
              <a:rPr lang="fr-FR" dirty="0" err="1"/>
              <a:t>iesaistot</a:t>
            </a:r>
            <a:r>
              <a:rPr lang="fr-FR" dirty="0"/>
              <a:t> </a:t>
            </a:r>
            <a:r>
              <a:rPr lang="fr-FR" dirty="0" err="1"/>
              <a:t>personālu</a:t>
            </a:r>
            <a:r>
              <a:rPr lang="fr-FR" dirty="0"/>
              <a:t> vai speciālistus </a:t>
            </a:r>
            <a:r>
              <a:rPr lang="fr-FR" dirty="0" err="1"/>
              <a:t>ārpus</a:t>
            </a:r>
            <a:r>
              <a:rPr lang="fr-FR" dirty="0"/>
              <a:t> (psihologs u.c.).</a:t>
            </a:r>
            <a:endParaRPr lang="en-US" dirty="0"/>
          </a:p>
          <a:p>
            <a:pPr lvl="0"/>
            <a:r>
              <a:rPr lang="fr-FR" dirty="0"/>
              <a:t>Informēt par disciplinēšanas metodēm, kas tiek </a:t>
            </a:r>
            <a:r>
              <a:rPr lang="fr-FR" dirty="0" err="1"/>
              <a:t>piemērotias</a:t>
            </a:r>
            <a:r>
              <a:rPr lang="fr-FR" dirty="0"/>
              <a:t> </a:t>
            </a:r>
            <a:r>
              <a:rPr lang="lv-LV" dirty="0"/>
              <a:t>nometnē</a:t>
            </a:r>
            <a:r>
              <a:rPr lang="fr-FR" dirty="0"/>
              <a:t>.</a:t>
            </a:r>
            <a:endParaRPr lang="en-US" dirty="0"/>
          </a:p>
          <a:p>
            <a:endParaRPr lang="en-US" dirty="0"/>
          </a:p>
        </p:txBody>
      </p:sp>
      <p:sp>
        <p:nvSpPr>
          <p:cNvPr id="4" name="Date Placeholder 3">
            <a:extLst>
              <a:ext uri="{FF2B5EF4-FFF2-40B4-BE49-F238E27FC236}">
                <a16:creationId xmlns:a16="http://schemas.microsoft.com/office/drawing/2014/main" id="{2821F80A-6585-75BB-7D69-CBED0052472D}"/>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46746D5E-4437-8319-BD04-BC4D10D3C03B}"/>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49145E06-AAEC-E1FF-2E8B-B4808227A0C1}"/>
              </a:ext>
            </a:extLst>
          </p:cNvPr>
          <p:cNvSpPr>
            <a:spLocks noGrp="1"/>
          </p:cNvSpPr>
          <p:nvPr>
            <p:ph type="sldNum" sz="quarter" idx="12"/>
          </p:nvPr>
        </p:nvSpPr>
        <p:spPr/>
        <p:txBody>
          <a:bodyPr/>
          <a:lstStyle/>
          <a:p>
            <a:fld id="{D572A262-C357-4E65-B12F-80D120AC05A9}" type="slidenum">
              <a:rPr lang="en-US" smtClean="0"/>
              <a:t>62</a:t>
            </a:fld>
            <a:endParaRPr lang="en-US"/>
          </a:p>
        </p:txBody>
      </p:sp>
    </p:spTree>
    <p:extLst>
      <p:ext uri="{BB962C8B-B14F-4D97-AF65-F5344CB8AC3E}">
        <p14:creationId xmlns:p14="http://schemas.microsoft.com/office/powerpoint/2010/main" val="597028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C9FA-A981-C88B-3803-0179939B338D}"/>
              </a:ext>
            </a:extLst>
          </p:cNvPr>
          <p:cNvSpPr>
            <a:spLocks noGrp="1"/>
          </p:cNvSpPr>
          <p:nvPr>
            <p:ph type="ctrTitle"/>
          </p:nvPr>
        </p:nvSpPr>
        <p:spPr>
          <a:xfrm>
            <a:off x="1487488" y="337930"/>
            <a:ext cx="9866313" cy="636105"/>
          </a:xfrm>
        </p:spPr>
        <p:txBody>
          <a:bodyPr/>
          <a:lstStyle/>
          <a:p>
            <a:r>
              <a:rPr lang="lv-LV" dirty="0"/>
              <a:t>Saruna ar vecākiem pēc incidenta (4)</a:t>
            </a:r>
            <a:endParaRPr lang="en-US" dirty="0"/>
          </a:p>
        </p:txBody>
      </p:sp>
      <p:sp>
        <p:nvSpPr>
          <p:cNvPr id="3" name="Subtitle 2">
            <a:extLst>
              <a:ext uri="{FF2B5EF4-FFF2-40B4-BE49-F238E27FC236}">
                <a16:creationId xmlns:a16="http://schemas.microsoft.com/office/drawing/2014/main" id="{55124A62-6D5D-A249-35F3-C48DF027C7C0}"/>
              </a:ext>
            </a:extLst>
          </p:cNvPr>
          <p:cNvSpPr>
            <a:spLocks noGrp="1"/>
          </p:cNvSpPr>
          <p:nvPr>
            <p:ph type="subTitle" idx="1"/>
          </p:nvPr>
        </p:nvSpPr>
        <p:spPr>
          <a:xfrm>
            <a:off x="1487487" y="1073426"/>
            <a:ext cx="9866313" cy="4732062"/>
          </a:xfrm>
        </p:spPr>
        <p:txBody>
          <a:bodyPr/>
          <a:lstStyle/>
          <a:p>
            <a:r>
              <a:rPr lang="en-US" b="1" u="sng" dirty="0"/>
              <a:t>7. Vienošanās par sadarbību</a:t>
            </a:r>
            <a:endParaRPr lang="en-US" u="sng" dirty="0"/>
          </a:p>
          <a:p>
            <a:pPr lvl="0"/>
            <a:r>
              <a:rPr lang="en-US" dirty="0"/>
              <a:t>Ierosināt kopīgi veidot plānu, kā palīdzēt bērnam, lai  izprastu un mainītu uzvedību.</a:t>
            </a:r>
          </a:p>
          <a:p>
            <a:pPr lvl="0"/>
            <a:r>
              <a:rPr lang="en-US" dirty="0"/>
              <a:t>Vienoties par to, kā vecāki un </a:t>
            </a:r>
            <a:r>
              <a:rPr lang="lv-LV" dirty="0"/>
              <a:t>treneri</a:t>
            </a:r>
            <a:r>
              <a:rPr lang="en-US" dirty="0"/>
              <a:t> sekos līdzi bērna uzvedībai un </a:t>
            </a:r>
            <a:r>
              <a:rPr lang="en-US" dirty="0" err="1"/>
              <a:t>atbalstīs</a:t>
            </a:r>
            <a:r>
              <a:rPr lang="en-US" dirty="0"/>
              <a:t> </a:t>
            </a:r>
            <a:r>
              <a:rPr lang="en-US" dirty="0" err="1"/>
              <a:t>viņ</a:t>
            </a:r>
            <a:r>
              <a:rPr lang="lv-LV" dirty="0"/>
              <a:t>a</a:t>
            </a:r>
            <a:r>
              <a:rPr lang="en-US" dirty="0"/>
              <a:t> pozitīvās pārmaiņās.</a:t>
            </a:r>
          </a:p>
          <a:p>
            <a:pPr lvl="0"/>
            <a:r>
              <a:rPr lang="en-US" dirty="0" err="1"/>
              <a:t>Piedāvāt</a:t>
            </a:r>
            <a:r>
              <a:rPr lang="en-US" dirty="0"/>
              <a:t> </a:t>
            </a:r>
            <a:r>
              <a:rPr lang="en-US" dirty="0" err="1"/>
              <a:t>kontaktpersonu</a:t>
            </a:r>
            <a:r>
              <a:rPr lang="lv-LV" dirty="0"/>
              <a:t>, kas</a:t>
            </a:r>
            <a:r>
              <a:rPr lang="en-US" dirty="0"/>
              <a:t> </a:t>
            </a:r>
            <a:r>
              <a:rPr lang="en-US" dirty="0" err="1"/>
              <a:t>regulāri</a:t>
            </a:r>
            <a:r>
              <a:rPr lang="en-US" dirty="0"/>
              <a:t> </a:t>
            </a:r>
            <a:r>
              <a:rPr lang="en-US" dirty="0" err="1"/>
              <a:t>informē</a:t>
            </a:r>
            <a:r>
              <a:rPr lang="lv-LV" dirty="0"/>
              <a:t>s</a:t>
            </a:r>
            <a:r>
              <a:rPr lang="en-US" dirty="0"/>
              <a:t> vecākus par </a:t>
            </a:r>
            <a:r>
              <a:rPr lang="en-US" dirty="0" err="1"/>
              <a:t>bērna</a:t>
            </a:r>
            <a:r>
              <a:rPr lang="en-US" dirty="0"/>
              <a:t> </a:t>
            </a:r>
            <a:r>
              <a:rPr lang="en-US" dirty="0" err="1"/>
              <a:t>uzvedību</a:t>
            </a:r>
            <a:r>
              <a:rPr lang="en-US" dirty="0"/>
              <a:t>.</a:t>
            </a:r>
          </a:p>
          <a:p>
            <a:r>
              <a:rPr lang="en-US" b="1" u="sng" dirty="0"/>
              <a:t>8. Sarunas noslēgums</a:t>
            </a:r>
            <a:endParaRPr lang="en-US" u="sng" dirty="0"/>
          </a:p>
          <a:p>
            <a:pPr lvl="0"/>
            <a:r>
              <a:rPr lang="en-US" dirty="0"/>
              <a:t>Kopsavilkums: kas noticis, ko darām, kā sadarbojamies.</a:t>
            </a:r>
          </a:p>
          <a:p>
            <a:pPr lvl="0"/>
            <a:r>
              <a:rPr lang="en-US" dirty="0"/>
              <a:t>Uzturēt pozitīvu,  uz sadarbību </a:t>
            </a:r>
            <a:r>
              <a:rPr lang="en-US" dirty="0" err="1"/>
              <a:t>vērstu</a:t>
            </a:r>
            <a:r>
              <a:rPr lang="en-US" dirty="0"/>
              <a:t> ga</a:t>
            </a:r>
            <a:r>
              <a:rPr lang="lv-LV" dirty="0"/>
              <a:t>i</a:t>
            </a:r>
            <a:r>
              <a:rPr lang="en-US" dirty="0" err="1"/>
              <a:t>sotni</a:t>
            </a:r>
            <a:r>
              <a:rPr lang="en-US" dirty="0"/>
              <a:t>, bez nosodījuma:</a:t>
            </a:r>
          </a:p>
          <a:p>
            <a:r>
              <a:rPr lang="en-US" dirty="0"/>
              <a:t>“Mēs ticam, ka bērniem ir iespēja mainīties un mācīties. Mēs darīsim visu, lai šī situācija kļūtu par iespēju mācīties, augt un veidot veselīgākas attiecības ar vienaudžiem.”</a:t>
            </a:r>
          </a:p>
          <a:p>
            <a:endParaRPr lang="en-US" dirty="0"/>
          </a:p>
        </p:txBody>
      </p:sp>
      <p:sp>
        <p:nvSpPr>
          <p:cNvPr id="4" name="Date Placeholder 3">
            <a:extLst>
              <a:ext uri="{FF2B5EF4-FFF2-40B4-BE49-F238E27FC236}">
                <a16:creationId xmlns:a16="http://schemas.microsoft.com/office/drawing/2014/main" id="{F40643A7-5453-B17B-2287-347AD62CAA5B}"/>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4CA8FD56-A98C-CCE1-23E6-F1CA0A5AFA16}"/>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9844736F-60E1-972C-C3DE-C376E4A76265}"/>
              </a:ext>
            </a:extLst>
          </p:cNvPr>
          <p:cNvSpPr>
            <a:spLocks noGrp="1"/>
          </p:cNvSpPr>
          <p:nvPr>
            <p:ph type="sldNum" sz="quarter" idx="12"/>
          </p:nvPr>
        </p:nvSpPr>
        <p:spPr/>
        <p:txBody>
          <a:bodyPr/>
          <a:lstStyle/>
          <a:p>
            <a:fld id="{D572A262-C357-4E65-B12F-80D120AC05A9}" type="slidenum">
              <a:rPr lang="en-US" smtClean="0"/>
              <a:t>63</a:t>
            </a:fld>
            <a:endParaRPr lang="en-US"/>
          </a:p>
        </p:txBody>
      </p:sp>
    </p:spTree>
    <p:extLst>
      <p:ext uri="{BB962C8B-B14F-4D97-AF65-F5344CB8AC3E}">
        <p14:creationId xmlns:p14="http://schemas.microsoft.com/office/powerpoint/2010/main" val="8370644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FA3D7-8F52-DAAE-1817-10088D90BF27}"/>
              </a:ext>
            </a:extLst>
          </p:cNvPr>
          <p:cNvSpPr>
            <a:spLocks noGrp="1"/>
          </p:cNvSpPr>
          <p:nvPr>
            <p:ph type="ctrTitle"/>
          </p:nvPr>
        </p:nvSpPr>
        <p:spPr/>
        <p:txBody>
          <a:bodyPr/>
          <a:lstStyle/>
          <a:p>
            <a:r>
              <a:rPr lang="lv-LV" dirty="0"/>
              <a:t>Saruna ar vecākiem pēc incidenta </a:t>
            </a:r>
            <a:endParaRPr lang="en-US" dirty="0"/>
          </a:p>
        </p:txBody>
      </p:sp>
      <p:sp>
        <p:nvSpPr>
          <p:cNvPr id="3" name="Subtitle 2">
            <a:extLst>
              <a:ext uri="{FF2B5EF4-FFF2-40B4-BE49-F238E27FC236}">
                <a16:creationId xmlns:a16="http://schemas.microsoft.com/office/drawing/2014/main" id="{ED646B64-1753-A767-49C1-5DEDFDE33AC6}"/>
              </a:ext>
            </a:extLst>
          </p:cNvPr>
          <p:cNvSpPr>
            <a:spLocks noGrp="1"/>
          </p:cNvSpPr>
          <p:nvPr>
            <p:ph type="subTitle" idx="1"/>
          </p:nvPr>
        </p:nvSpPr>
        <p:spPr/>
        <p:txBody>
          <a:bodyPr/>
          <a:lstStyle/>
          <a:p>
            <a:r>
              <a:rPr lang="en-US" b="1" u="sng" dirty="0"/>
              <a:t>Galvenie principi:</a:t>
            </a:r>
            <a:endParaRPr lang="en-US" u="sng" dirty="0"/>
          </a:p>
          <a:p>
            <a:pPr lvl="0"/>
            <a:r>
              <a:rPr lang="en-US" dirty="0"/>
              <a:t>Neitrāla valoda (nevis “vardarbīgs bērns”, bet “bērns nonāca vardarbīgā situācijā vai situācijā, kur viņš pielietoja vardarbību”).</a:t>
            </a:r>
          </a:p>
          <a:p>
            <a:pPr lvl="0"/>
            <a:r>
              <a:rPr lang="en-US" dirty="0"/>
              <a:t>Ar cieņu izturēties pret bērnu un ģimeni.</a:t>
            </a:r>
          </a:p>
          <a:p>
            <a:pPr lvl="0"/>
            <a:r>
              <a:rPr lang="en-US" dirty="0"/>
              <a:t>Vērst uzmanību uz uzvedību, nevis bērna rakstura īpašībām.</a:t>
            </a:r>
          </a:p>
          <a:p>
            <a:pPr lvl="0"/>
            <a:r>
              <a:rPr lang="en-US" dirty="0"/>
              <a:t>Fokusēties uz  risinājumu – ne tikai uz problēmas konstatējumu.</a:t>
            </a:r>
          </a:p>
          <a:p>
            <a:endParaRPr lang="en-US" dirty="0"/>
          </a:p>
        </p:txBody>
      </p:sp>
      <p:sp>
        <p:nvSpPr>
          <p:cNvPr id="4" name="Date Placeholder 3">
            <a:extLst>
              <a:ext uri="{FF2B5EF4-FFF2-40B4-BE49-F238E27FC236}">
                <a16:creationId xmlns:a16="http://schemas.microsoft.com/office/drawing/2014/main" id="{302F52F2-9111-4504-5EA4-4FD2246AA4E7}"/>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4B9F0297-22EE-37EA-6151-210940B65FB7}"/>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3BBF10E3-ED33-2FB2-D8F7-4F82DE61A15A}"/>
              </a:ext>
            </a:extLst>
          </p:cNvPr>
          <p:cNvSpPr>
            <a:spLocks noGrp="1"/>
          </p:cNvSpPr>
          <p:nvPr>
            <p:ph type="sldNum" sz="quarter" idx="12"/>
          </p:nvPr>
        </p:nvSpPr>
        <p:spPr/>
        <p:txBody>
          <a:bodyPr/>
          <a:lstStyle/>
          <a:p>
            <a:fld id="{D572A262-C357-4E65-B12F-80D120AC05A9}" type="slidenum">
              <a:rPr lang="en-US" smtClean="0"/>
              <a:t>64</a:t>
            </a:fld>
            <a:endParaRPr lang="en-US"/>
          </a:p>
        </p:txBody>
      </p:sp>
    </p:spTree>
    <p:extLst>
      <p:ext uri="{BB962C8B-B14F-4D97-AF65-F5344CB8AC3E}">
        <p14:creationId xmlns:p14="http://schemas.microsoft.com/office/powerpoint/2010/main" val="38352404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20E3-AC6C-C747-4355-7B901A80605E}"/>
              </a:ext>
            </a:extLst>
          </p:cNvPr>
          <p:cNvSpPr>
            <a:spLocks noGrp="1"/>
          </p:cNvSpPr>
          <p:nvPr>
            <p:ph type="ctrTitle"/>
          </p:nvPr>
        </p:nvSpPr>
        <p:spPr>
          <a:xfrm>
            <a:off x="1487488" y="576471"/>
            <a:ext cx="9866313" cy="476042"/>
          </a:xfrm>
        </p:spPr>
        <p:txBody>
          <a:bodyPr>
            <a:normAutofit fontScale="90000"/>
          </a:bodyPr>
          <a:lstStyle/>
          <a:p>
            <a:r>
              <a:rPr lang="lv-LV" dirty="0"/>
              <a:t>Kā rīkoties?</a:t>
            </a:r>
            <a:endParaRPr lang="en-US" dirty="0"/>
          </a:p>
        </p:txBody>
      </p:sp>
      <p:sp>
        <p:nvSpPr>
          <p:cNvPr id="3" name="Subtitle 2">
            <a:extLst>
              <a:ext uri="{FF2B5EF4-FFF2-40B4-BE49-F238E27FC236}">
                <a16:creationId xmlns:a16="http://schemas.microsoft.com/office/drawing/2014/main" id="{23E4FB48-632B-E0D6-685C-BC7039E53BB7}"/>
              </a:ext>
            </a:extLst>
          </p:cNvPr>
          <p:cNvSpPr>
            <a:spLocks noGrp="1"/>
          </p:cNvSpPr>
          <p:nvPr>
            <p:ph type="subTitle" idx="1"/>
          </p:nvPr>
        </p:nvSpPr>
        <p:spPr>
          <a:xfrm>
            <a:off x="1487487" y="1162878"/>
            <a:ext cx="9866313" cy="4642610"/>
          </a:xfrm>
        </p:spPr>
        <p:txBody>
          <a:bodyPr/>
          <a:lstStyle/>
          <a:p>
            <a:r>
              <a:rPr lang="lv-LV" b="1" u="sng" dirty="0">
                <a:solidFill>
                  <a:srgbClr val="C00000"/>
                </a:solidFill>
              </a:rPr>
              <a:t>Vecāks&lt;&gt;Bērns</a:t>
            </a:r>
          </a:p>
          <a:p>
            <a:r>
              <a:rPr lang="lv-LV" dirty="0">
                <a:solidFill>
                  <a:schemeClr val="tx1"/>
                </a:solidFill>
              </a:rPr>
              <a:t>1. Pamanīt un reaģēt («vai es jums kaut kā varu palīdzēt?»)</a:t>
            </a:r>
          </a:p>
          <a:p>
            <a:r>
              <a:rPr lang="lv-LV" dirty="0">
                <a:solidFill>
                  <a:schemeClr val="tx1"/>
                </a:solidFill>
              </a:rPr>
              <a:t>2. Saruna ar vecāku, apstākļu noskaidrošanai (uzklausīt!!! Izvairīties no padomu došanas, moralizēšanas, aizrādīšanas, kaunināšanas…)</a:t>
            </a:r>
          </a:p>
          <a:p>
            <a:r>
              <a:rPr lang="lv-LV" dirty="0">
                <a:solidFill>
                  <a:schemeClr val="tx1"/>
                </a:solidFill>
              </a:rPr>
              <a:t>3. Uzrakstīt īsu ziņojumu («incidenta lapa»)</a:t>
            </a:r>
          </a:p>
          <a:p>
            <a:r>
              <a:rPr lang="lv-LV" dirty="0">
                <a:solidFill>
                  <a:schemeClr val="tx1"/>
                </a:solidFill>
              </a:rPr>
              <a:t>4. Informēt «vadības komandu» (saruna komandā, protokols.)</a:t>
            </a:r>
          </a:p>
          <a:p>
            <a:r>
              <a:rPr lang="lv-LV" dirty="0">
                <a:solidFill>
                  <a:schemeClr val="tx1"/>
                </a:solidFill>
              </a:rPr>
              <a:t>5. Lēmuma pieņemšana par tālāko rīcību. (protokols.)</a:t>
            </a:r>
          </a:p>
          <a:p>
            <a:r>
              <a:rPr lang="lv-LV" dirty="0">
                <a:solidFill>
                  <a:schemeClr val="tx1"/>
                </a:solidFill>
              </a:rPr>
              <a:t>6. Lēmuma realizēšana.(ziņot VP, BT, SD, BAC, ja nepieciešams)</a:t>
            </a:r>
          </a:p>
          <a:p>
            <a:r>
              <a:rPr lang="lv-LV" dirty="0">
                <a:solidFill>
                  <a:schemeClr val="tx1"/>
                </a:solidFill>
              </a:rPr>
              <a:t>7. Pārskatīt un papildināt noteikumus, ja nepieciešams</a:t>
            </a:r>
          </a:p>
          <a:p>
            <a:r>
              <a:rPr lang="lv-LV" dirty="0">
                <a:solidFill>
                  <a:srgbClr val="C00000"/>
                </a:solidFill>
              </a:rPr>
              <a:t>!!!</a:t>
            </a:r>
            <a:r>
              <a:rPr lang="lv-LV" b="1" dirty="0">
                <a:solidFill>
                  <a:srgbClr val="C00000"/>
                </a:solidFill>
              </a:rPr>
              <a:t>Ārkārtas</a:t>
            </a:r>
            <a:r>
              <a:rPr lang="lv-LV" dirty="0">
                <a:solidFill>
                  <a:srgbClr val="C00000"/>
                </a:solidFill>
              </a:rPr>
              <a:t> gadījumos vērsties pie VP, ĀMP nekavējoties!!!</a:t>
            </a:r>
            <a:endParaRPr lang="en-US" dirty="0">
              <a:solidFill>
                <a:srgbClr val="C00000"/>
              </a:solidFill>
            </a:endParaRPr>
          </a:p>
          <a:p>
            <a:endParaRPr lang="en-US" dirty="0">
              <a:solidFill>
                <a:schemeClr val="tx1"/>
              </a:solidFill>
            </a:endParaRPr>
          </a:p>
        </p:txBody>
      </p:sp>
      <p:sp>
        <p:nvSpPr>
          <p:cNvPr id="4" name="Date Placeholder 3">
            <a:extLst>
              <a:ext uri="{FF2B5EF4-FFF2-40B4-BE49-F238E27FC236}">
                <a16:creationId xmlns:a16="http://schemas.microsoft.com/office/drawing/2014/main" id="{68454B89-C823-9152-96B0-2393ADDE3BE6}"/>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525164DB-DE8E-7BFA-678C-CFBFD15E0210}"/>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B61E4460-E2E0-1DDA-A1D8-C6129D3824E2}"/>
              </a:ext>
            </a:extLst>
          </p:cNvPr>
          <p:cNvSpPr>
            <a:spLocks noGrp="1"/>
          </p:cNvSpPr>
          <p:nvPr>
            <p:ph type="sldNum" sz="quarter" idx="12"/>
          </p:nvPr>
        </p:nvSpPr>
        <p:spPr/>
        <p:txBody>
          <a:bodyPr/>
          <a:lstStyle/>
          <a:p>
            <a:fld id="{D572A262-C357-4E65-B12F-80D120AC05A9}" type="slidenum">
              <a:rPr lang="en-US" smtClean="0"/>
              <a:t>65</a:t>
            </a:fld>
            <a:endParaRPr lang="en-US"/>
          </a:p>
        </p:txBody>
      </p:sp>
    </p:spTree>
    <p:extLst>
      <p:ext uri="{BB962C8B-B14F-4D97-AF65-F5344CB8AC3E}">
        <p14:creationId xmlns:p14="http://schemas.microsoft.com/office/powerpoint/2010/main" val="3558306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C8B3D-3DB5-C278-E59A-79AAFAE2CBA8}"/>
              </a:ext>
            </a:extLst>
          </p:cNvPr>
          <p:cNvSpPr>
            <a:spLocks noGrp="1"/>
          </p:cNvSpPr>
          <p:nvPr>
            <p:ph type="ctrTitle"/>
          </p:nvPr>
        </p:nvSpPr>
        <p:spPr>
          <a:xfrm>
            <a:off x="1487488" y="556591"/>
            <a:ext cx="9866313" cy="616226"/>
          </a:xfrm>
        </p:spPr>
        <p:txBody>
          <a:bodyPr/>
          <a:lstStyle/>
          <a:p>
            <a:r>
              <a:rPr lang="lv-LV" dirty="0"/>
              <a:t>Kā rīkoties?</a:t>
            </a:r>
            <a:endParaRPr lang="en-US" dirty="0"/>
          </a:p>
        </p:txBody>
      </p:sp>
      <p:sp>
        <p:nvSpPr>
          <p:cNvPr id="3" name="Subtitle 2">
            <a:extLst>
              <a:ext uri="{FF2B5EF4-FFF2-40B4-BE49-F238E27FC236}">
                <a16:creationId xmlns:a16="http://schemas.microsoft.com/office/drawing/2014/main" id="{06323902-1877-EED8-0C4D-3DD1353848EA}"/>
              </a:ext>
            </a:extLst>
          </p:cNvPr>
          <p:cNvSpPr>
            <a:spLocks noGrp="1"/>
          </p:cNvSpPr>
          <p:nvPr>
            <p:ph type="subTitle" idx="1"/>
          </p:nvPr>
        </p:nvSpPr>
        <p:spPr>
          <a:xfrm>
            <a:off x="1487487" y="1172817"/>
            <a:ext cx="9866313" cy="4632671"/>
          </a:xfrm>
        </p:spPr>
        <p:txBody>
          <a:bodyPr>
            <a:normAutofit lnSpcReduction="10000"/>
          </a:bodyPr>
          <a:lstStyle/>
          <a:p>
            <a:r>
              <a:rPr lang="lv-LV" b="1" u="sng" dirty="0">
                <a:solidFill>
                  <a:srgbClr val="C00000"/>
                </a:solidFill>
              </a:rPr>
              <a:t>Nometnes darbinieks &lt;&gt; Bērns</a:t>
            </a:r>
          </a:p>
          <a:p>
            <a:r>
              <a:rPr lang="lv-LV" dirty="0">
                <a:solidFill>
                  <a:schemeClr val="tx1"/>
                </a:solidFill>
              </a:rPr>
              <a:t>1. Pārtraukt (pievērst uzmanību un iejaukties).</a:t>
            </a:r>
          </a:p>
          <a:p>
            <a:r>
              <a:rPr lang="lv-LV" dirty="0">
                <a:solidFill>
                  <a:schemeClr val="tx1"/>
                </a:solidFill>
              </a:rPr>
              <a:t>2. Noskaidrot apstākļus (</a:t>
            </a:r>
            <a:r>
              <a:rPr lang="lv-LV" u="sng" dirty="0">
                <a:solidFill>
                  <a:schemeClr val="tx1"/>
                </a:solidFill>
              </a:rPr>
              <a:t>Ne publiski</a:t>
            </a:r>
            <a:r>
              <a:rPr lang="lv-LV" dirty="0">
                <a:solidFill>
                  <a:schemeClr val="tx1"/>
                </a:solidFill>
              </a:rPr>
              <a:t>) .</a:t>
            </a:r>
          </a:p>
          <a:p>
            <a:r>
              <a:rPr lang="lv-LV" dirty="0">
                <a:solidFill>
                  <a:schemeClr val="tx1"/>
                </a:solidFill>
              </a:rPr>
              <a:t>3. Ja nepieciešams, informēt vecākus</a:t>
            </a:r>
          </a:p>
          <a:p>
            <a:r>
              <a:rPr lang="lv-LV" dirty="0">
                <a:solidFill>
                  <a:schemeClr val="tx1"/>
                </a:solidFill>
              </a:rPr>
              <a:t>4. Uzrakstīt īsu ziņojumu (aizpildīt «Incidenta lapu» datums, iesaistītie, kas notika, kā rīkojās pieaugušais, paraksts).</a:t>
            </a:r>
          </a:p>
          <a:p>
            <a:r>
              <a:rPr lang="lv-LV" dirty="0">
                <a:solidFill>
                  <a:schemeClr val="tx1"/>
                </a:solidFill>
              </a:rPr>
              <a:t>5. Izskatīt ziņojumu «vadības komandā»(novērtēt nodarījumu, lemt par tālāko rīcību. Protokols.).</a:t>
            </a:r>
          </a:p>
          <a:p>
            <a:r>
              <a:rPr lang="lv-LV" dirty="0"/>
              <a:t>6. Īstenot nolemto (pēc vajadzības - uzteikt darbu, ziņot VP, ziņot iesaistīto bērnu vecākiem. Obligāti -sniegt skaidrojumu iesaistītajiem bērniem, ja nepieciešams -  visiem bērniem).</a:t>
            </a:r>
          </a:p>
          <a:p>
            <a:r>
              <a:rPr lang="lv-LV" dirty="0"/>
              <a:t>7.</a:t>
            </a:r>
            <a:r>
              <a:rPr lang="lv-LV" dirty="0">
                <a:solidFill>
                  <a:schemeClr val="tx1"/>
                </a:solidFill>
              </a:rPr>
              <a:t>Pārskatīt un papildināt noteikumus.</a:t>
            </a:r>
            <a:endParaRPr lang="lv-LV" dirty="0"/>
          </a:p>
          <a:p>
            <a:r>
              <a:rPr lang="lv-LV" dirty="0">
                <a:solidFill>
                  <a:srgbClr val="C00000"/>
                </a:solidFill>
              </a:rPr>
              <a:t>!!!</a:t>
            </a:r>
            <a:r>
              <a:rPr lang="lv-LV" b="1" dirty="0">
                <a:solidFill>
                  <a:srgbClr val="C00000"/>
                </a:solidFill>
              </a:rPr>
              <a:t>Ārkārtas</a:t>
            </a:r>
            <a:r>
              <a:rPr lang="lv-LV" dirty="0">
                <a:solidFill>
                  <a:srgbClr val="C00000"/>
                </a:solidFill>
              </a:rPr>
              <a:t> gadījumos vērsties pie VP, ĀMP nekavējoties!!!</a:t>
            </a:r>
            <a:endParaRPr lang="en-US" dirty="0">
              <a:solidFill>
                <a:srgbClr val="C00000"/>
              </a:solidFill>
            </a:endParaRPr>
          </a:p>
          <a:p>
            <a:endParaRPr lang="en-US" dirty="0"/>
          </a:p>
        </p:txBody>
      </p:sp>
      <p:sp>
        <p:nvSpPr>
          <p:cNvPr id="4" name="Date Placeholder 3">
            <a:extLst>
              <a:ext uri="{FF2B5EF4-FFF2-40B4-BE49-F238E27FC236}">
                <a16:creationId xmlns:a16="http://schemas.microsoft.com/office/drawing/2014/main" id="{BB4BC6B0-47C2-82B4-A6A7-04B96B640173}"/>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66CC3B83-54CF-27A6-ABFE-82D3E2803046}"/>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3E1B3ED3-D85C-5D51-3495-2516099D5BF8}"/>
              </a:ext>
            </a:extLst>
          </p:cNvPr>
          <p:cNvSpPr>
            <a:spLocks noGrp="1"/>
          </p:cNvSpPr>
          <p:nvPr>
            <p:ph type="sldNum" sz="quarter" idx="12"/>
          </p:nvPr>
        </p:nvSpPr>
        <p:spPr/>
        <p:txBody>
          <a:bodyPr/>
          <a:lstStyle/>
          <a:p>
            <a:fld id="{D572A262-C357-4E65-B12F-80D120AC05A9}" type="slidenum">
              <a:rPr lang="en-US" smtClean="0"/>
              <a:t>66</a:t>
            </a:fld>
            <a:endParaRPr lang="en-US"/>
          </a:p>
        </p:txBody>
      </p:sp>
    </p:spTree>
    <p:extLst>
      <p:ext uri="{BB962C8B-B14F-4D97-AF65-F5344CB8AC3E}">
        <p14:creationId xmlns:p14="http://schemas.microsoft.com/office/powerpoint/2010/main" val="3842384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231B5-6649-C77D-49CD-8C79A1F62A1E}"/>
              </a:ext>
            </a:extLst>
          </p:cNvPr>
          <p:cNvSpPr>
            <a:spLocks noGrp="1"/>
          </p:cNvSpPr>
          <p:nvPr>
            <p:ph type="ctrTitle"/>
          </p:nvPr>
        </p:nvSpPr>
        <p:spPr>
          <a:xfrm>
            <a:off x="1487488" y="477079"/>
            <a:ext cx="9866313" cy="575434"/>
          </a:xfrm>
        </p:spPr>
        <p:txBody>
          <a:bodyPr/>
          <a:lstStyle/>
          <a:p>
            <a:r>
              <a:rPr lang="lv-LV" dirty="0"/>
              <a:t>Kā rīkoties?</a:t>
            </a:r>
            <a:endParaRPr lang="en-US" dirty="0"/>
          </a:p>
        </p:txBody>
      </p:sp>
      <p:sp>
        <p:nvSpPr>
          <p:cNvPr id="3" name="Subtitle 2">
            <a:extLst>
              <a:ext uri="{FF2B5EF4-FFF2-40B4-BE49-F238E27FC236}">
                <a16:creationId xmlns:a16="http://schemas.microsoft.com/office/drawing/2014/main" id="{B5C0AD0E-B936-5914-E902-B0610C718AC3}"/>
              </a:ext>
            </a:extLst>
          </p:cNvPr>
          <p:cNvSpPr>
            <a:spLocks noGrp="1"/>
          </p:cNvSpPr>
          <p:nvPr>
            <p:ph type="subTitle" idx="1"/>
          </p:nvPr>
        </p:nvSpPr>
        <p:spPr>
          <a:xfrm>
            <a:off x="1487487" y="1052513"/>
            <a:ext cx="9866313" cy="4752975"/>
          </a:xfrm>
        </p:spPr>
        <p:txBody>
          <a:bodyPr>
            <a:normAutofit/>
          </a:bodyPr>
          <a:lstStyle/>
          <a:p>
            <a:r>
              <a:rPr lang="lv-LV" b="1" u="sng" dirty="0">
                <a:solidFill>
                  <a:srgbClr val="C00000"/>
                </a:solidFill>
              </a:rPr>
              <a:t>Nometnes darbinieks &lt;&gt; Nometnes darbinieks</a:t>
            </a:r>
            <a:endParaRPr lang="en-US" b="1" u="sng" dirty="0">
              <a:solidFill>
                <a:srgbClr val="C00000"/>
              </a:solidFill>
            </a:endParaRPr>
          </a:p>
          <a:p>
            <a:pPr marL="457200" indent="-457200">
              <a:buAutoNum type="arabicPeriod"/>
            </a:pPr>
            <a:r>
              <a:rPr lang="lv-LV" dirty="0">
                <a:solidFill>
                  <a:schemeClr val="tx1"/>
                </a:solidFill>
              </a:rPr>
              <a:t>Pārtraukt (pievērst uzmanību un iejaukties)</a:t>
            </a:r>
          </a:p>
          <a:p>
            <a:pPr marL="457200" indent="-457200">
              <a:buFont typeface="Wingdings" panose="05000000000000000000" pitchFamily="2" charset="2"/>
              <a:buAutoNum type="arabicPeriod"/>
            </a:pPr>
            <a:r>
              <a:rPr lang="lv-LV" dirty="0">
                <a:solidFill>
                  <a:schemeClr val="tx1"/>
                </a:solidFill>
              </a:rPr>
              <a:t>Uzrakstīt īsu ziņojumu (aizpildīt «Incidenta lapu» datums, iesaistītie, kas notika, kā rīkojās pieaugušais, paraksts)</a:t>
            </a:r>
          </a:p>
          <a:p>
            <a:pPr marL="457200" indent="-457200">
              <a:buFont typeface="Wingdings" panose="05000000000000000000" pitchFamily="2" charset="2"/>
              <a:buAutoNum type="arabicPeriod"/>
            </a:pPr>
            <a:r>
              <a:rPr lang="lv-LV" dirty="0">
                <a:solidFill>
                  <a:schemeClr val="tx1"/>
                </a:solidFill>
              </a:rPr>
              <a:t>Izskatīt ziņojumu «vadības komandā»(novērtēt nodarījumu, lemt par tālāko rīcību. Protokols.)</a:t>
            </a:r>
          </a:p>
          <a:p>
            <a:pPr marL="457200" indent="-457200">
              <a:buFont typeface="Wingdings" panose="05000000000000000000" pitchFamily="2" charset="2"/>
              <a:buAutoNum type="arabicPeriod"/>
            </a:pPr>
            <a:r>
              <a:rPr lang="lv-LV" dirty="0">
                <a:solidFill>
                  <a:schemeClr val="tx1"/>
                </a:solidFill>
              </a:rPr>
              <a:t>Īstenot nolemto (ja nepieciešams -ziņot VP, uzteikt </a:t>
            </a:r>
            <a:r>
              <a:rPr lang="lv-LV">
                <a:solidFill>
                  <a:schemeClr val="tx1"/>
                </a:solidFill>
              </a:rPr>
              <a:t>darbu).</a:t>
            </a:r>
            <a:endParaRPr lang="lv-LV" dirty="0">
              <a:solidFill>
                <a:schemeClr val="tx1"/>
              </a:solidFill>
            </a:endParaRPr>
          </a:p>
          <a:p>
            <a:pPr marL="457200" indent="-457200">
              <a:buFont typeface="Wingdings" panose="05000000000000000000" pitchFamily="2" charset="2"/>
              <a:buAutoNum type="arabicPeriod"/>
            </a:pPr>
            <a:r>
              <a:rPr lang="lv-LV" dirty="0">
                <a:solidFill>
                  <a:schemeClr val="tx1"/>
                </a:solidFill>
              </a:rPr>
              <a:t>Vienoties par bērnu informēšanu (saturs, veids, auditorija. </a:t>
            </a:r>
            <a:r>
              <a:rPr lang="lv-LV" u="sng" dirty="0">
                <a:solidFill>
                  <a:schemeClr val="tx1"/>
                </a:solidFill>
              </a:rPr>
              <a:t>Ja nepieciešams).</a:t>
            </a:r>
          </a:p>
          <a:p>
            <a:pPr marL="457200" indent="-457200">
              <a:buFont typeface="Wingdings" panose="05000000000000000000" pitchFamily="2" charset="2"/>
              <a:buAutoNum type="arabicPeriod"/>
            </a:pPr>
            <a:r>
              <a:rPr lang="lv-LV" dirty="0">
                <a:solidFill>
                  <a:schemeClr val="tx1"/>
                </a:solidFill>
              </a:rPr>
              <a:t>Informēt bērnus.</a:t>
            </a:r>
          </a:p>
          <a:p>
            <a:pPr marL="457200" indent="-457200">
              <a:buAutoNum type="arabicPeriod" startAt="7"/>
            </a:pPr>
            <a:r>
              <a:rPr lang="lv-LV" dirty="0">
                <a:solidFill>
                  <a:schemeClr val="tx1"/>
                </a:solidFill>
              </a:rPr>
              <a:t>Pārskatīt un papildināt noteikumus, ja nepieciešams</a:t>
            </a:r>
          </a:p>
          <a:p>
            <a:r>
              <a:rPr lang="lv-LV" dirty="0">
                <a:solidFill>
                  <a:srgbClr val="C00000"/>
                </a:solidFill>
              </a:rPr>
              <a:t>!!!</a:t>
            </a:r>
            <a:r>
              <a:rPr lang="lv-LV" b="1" dirty="0">
                <a:solidFill>
                  <a:srgbClr val="C00000"/>
                </a:solidFill>
              </a:rPr>
              <a:t>Ārkārtas</a:t>
            </a:r>
            <a:r>
              <a:rPr lang="lv-LV" dirty="0">
                <a:solidFill>
                  <a:srgbClr val="C00000"/>
                </a:solidFill>
              </a:rPr>
              <a:t> gadījumos vērsties pie VP, ĀMP nekavējoties!!!</a:t>
            </a:r>
            <a:endParaRPr lang="en-US" dirty="0">
              <a:solidFill>
                <a:srgbClr val="C00000"/>
              </a:solidFill>
            </a:endParaRPr>
          </a:p>
          <a:p>
            <a:pPr marL="457200" indent="-457200">
              <a:buFont typeface="Wingdings" panose="05000000000000000000" pitchFamily="2" charset="2"/>
              <a:buAutoNum type="arabicPeriod"/>
            </a:pPr>
            <a:endParaRPr lang="lv-LV" dirty="0">
              <a:solidFill>
                <a:schemeClr val="tx1"/>
              </a:solidFill>
            </a:endParaRPr>
          </a:p>
          <a:p>
            <a:pPr marL="457200" indent="-457200">
              <a:buFont typeface="Wingdings" panose="05000000000000000000" pitchFamily="2" charset="2"/>
              <a:buAutoNum type="arabicPeriod"/>
            </a:pPr>
            <a:endParaRPr lang="lv-LV" dirty="0">
              <a:solidFill>
                <a:schemeClr val="tx1"/>
              </a:solidFill>
            </a:endParaRPr>
          </a:p>
          <a:p>
            <a:endParaRPr lang="lv-LV" dirty="0">
              <a:solidFill>
                <a:schemeClr val="tx1"/>
              </a:solidFill>
            </a:endParaRPr>
          </a:p>
          <a:p>
            <a:pPr marL="457200" indent="-457200">
              <a:buFont typeface="Wingdings" panose="05000000000000000000" pitchFamily="2" charset="2"/>
              <a:buAutoNum type="arabicPeriod"/>
            </a:pPr>
            <a:endParaRPr lang="lv-LV" dirty="0">
              <a:solidFill>
                <a:schemeClr val="tx1"/>
              </a:solidFill>
            </a:endParaRPr>
          </a:p>
          <a:p>
            <a:pPr marL="457200" indent="-457200">
              <a:buFont typeface="Wingdings" panose="05000000000000000000" pitchFamily="2" charset="2"/>
              <a:buAutoNum type="arabicPeriod"/>
            </a:pPr>
            <a:endParaRPr lang="lv-LV" dirty="0">
              <a:solidFill>
                <a:schemeClr val="tx1"/>
              </a:solidFill>
            </a:endParaRPr>
          </a:p>
          <a:p>
            <a:pPr marL="457200" indent="-457200">
              <a:buFont typeface="Wingdings" panose="05000000000000000000" pitchFamily="2" charset="2"/>
              <a:buAutoNum type="arabicPeriod"/>
            </a:pPr>
            <a:endParaRPr lang="lv-LV" dirty="0">
              <a:solidFill>
                <a:schemeClr val="tx1"/>
              </a:solidFill>
            </a:endParaRPr>
          </a:p>
          <a:p>
            <a:pPr marL="457200" indent="-457200">
              <a:buAutoNum type="arabicPeriod"/>
            </a:pPr>
            <a:endParaRPr lang="lv-LV" dirty="0">
              <a:solidFill>
                <a:schemeClr val="tx1"/>
              </a:solidFill>
            </a:endParaRPr>
          </a:p>
          <a:p>
            <a:endParaRPr lang="en-US" dirty="0"/>
          </a:p>
        </p:txBody>
      </p:sp>
      <p:sp>
        <p:nvSpPr>
          <p:cNvPr id="4" name="Date Placeholder 3">
            <a:extLst>
              <a:ext uri="{FF2B5EF4-FFF2-40B4-BE49-F238E27FC236}">
                <a16:creationId xmlns:a16="http://schemas.microsoft.com/office/drawing/2014/main" id="{6BF1C4B9-5CA7-D234-917F-EC90DECD1CA0}"/>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6007072B-5F2F-D96E-5633-338A0373FB6D}"/>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BC5C8F94-9461-CC97-550F-34A9573E5080}"/>
              </a:ext>
            </a:extLst>
          </p:cNvPr>
          <p:cNvSpPr>
            <a:spLocks noGrp="1"/>
          </p:cNvSpPr>
          <p:nvPr>
            <p:ph type="sldNum" sz="quarter" idx="12"/>
          </p:nvPr>
        </p:nvSpPr>
        <p:spPr/>
        <p:txBody>
          <a:bodyPr/>
          <a:lstStyle/>
          <a:p>
            <a:fld id="{D572A262-C357-4E65-B12F-80D120AC05A9}" type="slidenum">
              <a:rPr lang="en-US" smtClean="0"/>
              <a:t>67</a:t>
            </a:fld>
            <a:endParaRPr lang="en-US"/>
          </a:p>
        </p:txBody>
      </p:sp>
    </p:spTree>
    <p:extLst>
      <p:ext uri="{BB962C8B-B14F-4D97-AF65-F5344CB8AC3E}">
        <p14:creationId xmlns:p14="http://schemas.microsoft.com/office/powerpoint/2010/main" val="1660761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3C4AE6B-3B7B-2C67-B748-C51AB142F134}"/>
              </a:ext>
            </a:extLst>
          </p:cNvPr>
          <p:cNvSpPr>
            <a:spLocks noGrp="1"/>
          </p:cNvSpPr>
          <p:nvPr>
            <p:ph type="ctrTitle"/>
          </p:nvPr>
        </p:nvSpPr>
        <p:spPr/>
        <p:txBody>
          <a:bodyPr/>
          <a:lstStyle/>
          <a:p>
            <a:r>
              <a:rPr lang="lv-LV" dirty="0"/>
              <a:t>Bērnu tiesību aizsardzības likums</a:t>
            </a:r>
          </a:p>
        </p:txBody>
      </p:sp>
      <p:sp>
        <p:nvSpPr>
          <p:cNvPr id="3" name="Apakšvirsraksts 2">
            <a:extLst>
              <a:ext uri="{FF2B5EF4-FFF2-40B4-BE49-F238E27FC236}">
                <a16:creationId xmlns:a16="http://schemas.microsoft.com/office/drawing/2014/main" id="{2854978C-808D-48DA-D1C3-44E158B370C1}"/>
              </a:ext>
            </a:extLst>
          </p:cNvPr>
          <p:cNvSpPr>
            <a:spLocks noGrp="1"/>
          </p:cNvSpPr>
          <p:nvPr>
            <p:ph type="subTitle" idx="1"/>
          </p:nvPr>
        </p:nvSpPr>
        <p:spPr/>
        <p:txBody>
          <a:bodyPr/>
          <a:lstStyle/>
          <a:p>
            <a:r>
              <a:rPr lang="lv-LV" dirty="0"/>
              <a:t>73.pants. Personu pienākumi bērna tiesību aizsardzībā(1)</a:t>
            </a:r>
          </a:p>
          <a:p>
            <a:endParaRPr lang="lv-LV" dirty="0"/>
          </a:p>
          <a:p>
            <a:r>
              <a:rPr lang="lv-LV" dirty="0"/>
              <a:t>Katrai personai ir pienākums nekavējoties ziņot </a:t>
            </a:r>
            <a:r>
              <a:rPr lang="lv-LV" b="1" dirty="0"/>
              <a:t>policijai, Bērnu aizsardzības centram, bāriņtiesai vai sociālajam dienestam</a:t>
            </a:r>
            <a:r>
              <a:rPr lang="lv-LV" dirty="0"/>
              <a:t> par likumpārkāpumu, kas vērsts pret bērnu, kā arī tad, ja personai ir aizdomas, ka bērnam ir priekšmeti, vielas vai materiāli vai pastāv apstākļi, kas var apdraudēt paša bērna vai citu personu dzīvību vai veselību.</a:t>
            </a:r>
          </a:p>
        </p:txBody>
      </p:sp>
      <p:sp>
        <p:nvSpPr>
          <p:cNvPr id="4" name="Datuma vietturis 3">
            <a:extLst>
              <a:ext uri="{FF2B5EF4-FFF2-40B4-BE49-F238E27FC236}">
                <a16:creationId xmlns:a16="http://schemas.microsoft.com/office/drawing/2014/main" id="{F0A406EF-61AA-C584-1CA4-0AAED3135CB6}"/>
              </a:ext>
            </a:extLst>
          </p:cNvPr>
          <p:cNvSpPr>
            <a:spLocks noGrp="1"/>
          </p:cNvSpPr>
          <p:nvPr>
            <p:ph type="dt" sz="half" idx="10"/>
          </p:nvPr>
        </p:nvSpPr>
        <p:spPr>
          <a:xfrm>
            <a:off x="894452" y="6356350"/>
            <a:ext cx="1398104" cy="365125"/>
          </a:xfrm>
        </p:spPr>
        <p:txBody>
          <a:bodyPr/>
          <a:lstStyle/>
          <a:p>
            <a:r>
              <a:rPr lang="lv-LV" dirty="0"/>
              <a:t>01/06/2023</a:t>
            </a:r>
            <a:endParaRPr lang="en-US" dirty="0"/>
          </a:p>
        </p:txBody>
      </p:sp>
      <p:sp>
        <p:nvSpPr>
          <p:cNvPr id="5" name="Kājenes vietturis 4">
            <a:extLst>
              <a:ext uri="{FF2B5EF4-FFF2-40B4-BE49-F238E27FC236}">
                <a16:creationId xmlns:a16="http://schemas.microsoft.com/office/drawing/2014/main" id="{28F37601-B5F2-1604-5A9D-46D02F5461B4}"/>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aida numura vietturis 5">
            <a:extLst>
              <a:ext uri="{FF2B5EF4-FFF2-40B4-BE49-F238E27FC236}">
                <a16:creationId xmlns:a16="http://schemas.microsoft.com/office/drawing/2014/main" id="{CBC5DCD1-EC49-F685-A91F-C5F6ADD5898B}"/>
              </a:ext>
            </a:extLst>
          </p:cNvPr>
          <p:cNvSpPr>
            <a:spLocks noGrp="1"/>
          </p:cNvSpPr>
          <p:nvPr>
            <p:ph type="sldNum" sz="quarter" idx="12"/>
          </p:nvPr>
        </p:nvSpPr>
        <p:spPr/>
        <p:txBody>
          <a:bodyPr/>
          <a:lstStyle/>
          <a:p>
            <a:fld id="{D572A262-C357-4E65-B12F-80D120AC05A9}" type="slidenum">
              <a:rPr lang="en-US" smtClean="0"/>
              <a:t>68</a:t>
            </a:fld>
            <a:endParaRPr lang="en-US"/>
          </a:p>
        </p:txBody>
      </p:sp>
    </p:spTree>
    <p:extLst>
      <p:ext uri="{BB962C8B-B14F-4D97-AF65-F5344CB8AC3E}">
        <p14:creationId xmlns:p14="http://schemas.microsoft.com/office/powerpoint/2010/main" val="24861526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9B7C6BD-E817-539B-6836-6C649A9D1D19}"/>
              </a:ext>
            </a:extLst>
          </p:cNvPr>
          <p:cNvSpPr>
            <a:spLocks noGrp="1"/>
          </p:cNvSpPr>
          <p:nvPr>
            <p:ph type="ctrTitle"/>
          </p:nvPr>
        </p:nvSpPr>
        <p:spPr>
          <a:xfrm>
            <a:off x="1487488" y="335139"/>
            <a:ext cx="9866313" cy="717373"/>
          </a:xfrm>
        </p:spPr>
        <p:txBody>
          <a:bodyPr/>
          <a:lstStyle/>
          <a:p>
            <a:r>
              <a:rPr lang="lv-LV" dirty="0"/>
              <a:t>	Kādos gadījumos ziņot</a:t>
            </a:r>
          </a:p>
        </p:txBody>
      </p:sp>
      <p:sp>
        <p:nvSpPr>
          <p:cNvPr id="3" name="Apakšvirsraksts 2">
            <a:extLst>
              <a:ext uri="{FF2B5EF4-FFF2-40B4-BE49-F238E27FC236}">
                <a16:creationId xmlns:a16="http://schemas.microsoft.com/office/drawing/2014/main" id="{4301A210-9413-FB03-BABA-FD45A4D8E5EA}"/>
              </a:ext>
            </a:extLst>
          </p:cNvPr>
          <p:cNvSpPr>
            <a:spLocks noGrp="1"/>
          </p:cNvSpPr>
          <p:nvPr>
            <p:ph type="subTitle" idx="1"/>
          </p:nvPr>
        </p:nvSpPr>
        <p:spPr/>
        <p:txBody>
          <a:bodyPr/>
          <a:lstStyle/>
          <a:p>
            <a:endParaRPr lang="lv-LV"/>
          </a:p>
        </p:txBody>
      </p:sp>
      <p:sp>
        <p:nvSpPr>
          <p:cNvPr id="4" name="Datuma vietturis 3">
            <a:extLst>
              <a:ext uri="{FF2B5EF4-FFF2-40B4-BE49-F238E27FC236}">
                <a16:creationId xmlns:a16="http://schemas.microsoft.com/office/drawing/2014/main" id="{AFFA9309-6C26-B914-34DA-E05B02771A99}"/>
              </a:ext>
            </a:extLst>
          </p:cNvPr>
          <p:cNvSpPr>
            <a:spLocks noGrp="1"/>
          </p:cNvSpPr>
          <p:nvPr>
            <p:ph type="dt" sz="half" idx="10"/>
          </p:nvPr>
        </p:nvSpPr>
        <p:spPr/>
        <p:txBody>
          <a:bodyPr/>
          <a:lstStyle/>
          <a:p>
            <a:r>
              <a:rPr lang="lv-LV" dirty="0"/>
              <a:t>01.06.2023</a:t>
            </a:r>
            <a:endParaRPr lang="en-US" dirty="0"/>
          </a:p>
        </p:txBody>
      </p:sp>
      <p:sp>
        <p:nvSpPr>
          <p:cNvPr id="5" name="Kājenes vietturis 4">
            <a:extLst>
              <a:ext uri="{FF2B5EF4-FFF2-40B4-BE49-F238E27FC236}">
                <a16:creationId xmlns:a16="http://schemas.microsoft.com/office/drawing/2014/main" id="{D05AD4D0-28A7-658B-4D69-6AEA9E052C3B}"/>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aida numura vietturis 5">
            <a:extLst>
              <a:ext uri="{FF2B5EF4-FFF2-40B4-BE49-F238E27FC236}">
                <a16:creationId xmlns:a16="http://schemas.microsoft.com/office/drawing/2014/main" id="{5735D082-F867-2ACD-E437-5C5F1E35530B}"/>
              </a:ext>
            </a:extLst>
          </p:cNvPr>
          <p:cNvSpPr>
            <a:spLocks noGrp="1"/>
          </p:cNvSpPr>
          <p:nvPr>
            <p:ph type="sldNum" sz="quarter" idx="12"/>
          </p:nvPr>
        </p:nvSpPr>
        <p:spPr/>
        <p:txBody>
          <a:bodyPr/>
          <a:lstStyle/>
          <a:p>
            <a:fld id="{D572A262-C357-4E65-B12F-80D120AC05A9}" type="slidenum">
              <a:rPr lang="en-US" smtClean="0"/>
              <a:t>69</a:t>
            </a:fld>
            <a:endParaRPr lang="en-US"/>
          </a:p>
        </p:txBody>
      </p:sp>
      <p:graphicFrame>
        <p:nvGraphicFramePr>
          <p:cNvPr id="7" name="Tabula 7">
            <a:extLst>
              <a:ext uri="{FF2B5EF4-FFF2-40B4-BE49-F238E27FC236}">
                <a16:creationId xmlns:a16="http://schemas.microsoft.com/office/drawing/2014/main" id="{EDE228A5-341A-7134-E96C-BF0F53375035}"/>
              </a:ext>
            </a:extLst>
          </p:cNvPr>
          <p:cNvGraphicFramePr>
            <a:graphicFrameLocks noGrp="1"/>
          </p:cNvGraphicFramePr>
          <p:nvPr>
            <p:extLst>
              <p:ext uri="{D42A27DB-BD31-4B8C-83A1-F6EECF244321}">
                <p14:modId xmlns:p14="http://schemas.microsoft.com/office/powerpoint/2010/main" val="2899431629"/>
              </p:ext>
            </p:extLst>
          </p:nvPr>
        </p:nvGraphicFramePr>
        <p:xfrm>
          <a:off x="1331843" y="934278"/>
          <a:ext cx="10021956" cy="5188227"/>
        </p:xfrm>
        <a:graphic>
          <a:graphicData uri="http://schemas.openxmlformats.org/drawingml/2006/table">
            <a:tbl>
              <a:tblPr firstRow="1" bandRow="1">
                <a:tableStyleId>{5C22544A-7EE6-4342-B048-85BDC9FD1C3A}</a:tableStyleId>
              </a:tblPr>
              <a:tblGrid>
                <a:gridCol w="1060748">
                  <a:extLst>
                    <a:ext uri="{9D8B030D-6E8A-4147-A177-3AD203B41FA5}">
                      <a16:colId xmlns:a16="http://schemas.microsoft.com/office/drawing/2014/main" val="1492415950"/>
                    </a:ext>
                  </a:extLst>
                </a:gridCol>
                <a:gridCol w="2830930">
                  <a:extLst>
                    <a:ext uri="{9D8B030D-6E8A-4147-A177-3AD203B41FA5}">
                      <a16:colId xmlns:a16="http://schemas.microsoft.com/office/drawing/2014/main" val="3835473918"/>
                    </a:ext>
                  </a:extLst>
                </a:gridCol>
                <a:gridCol w="6130278">
                  <a:extLst>
                    <a:ext uri="{9D8B030D-6E8A-4147-A177-3AD203B41FA5}">
                      <a16:colId xmlns:a16="http://schemas.microsoft.com/office/drawing/2014/main" val="581888760"/>
                    </a:ext>
                  </a:extLst>
                </a:gridCol>
              </a:tblGrid>
              <a:tr h="555746">
                <a:tc>
                  <a:txBody>
                    <a:bodyPr/>
                    <a:lstStyle/>
                    <a:p>
                      <a:r>
                        <a:rPr lang="lv-LV" dirty="0" err="1"/>
                        <a:t>Nr.p.k</a:t>
                      </a:r>
                      <a:r>
                        <a:rPr lang="lv-LV" dirty="0"/>
                        <a:t>.</a:t>
                      </a:r>
                    </a:p>
                  </a:txBody>
                  <a:tcPr/>
                </a:tc>
                <a:tc>
                  <a:txBody>
                    <a:bodyPr/>
                    <a:lstStyle/>
                    <a:p>
                      <a:r>
                        <a:rPr lang="lv-LV" dirty="0"/>
                        <a:t>Institūcija</a:t>
                      </a:r>
                    </a:p>
                  </a:txBody>
                  <a:tcPr/>
                </a:tc>
                <a:tc>
                  <a:txBody>
                    <a:bodyPr/>
                    <a:lstStyle/>
                    <a:p>
                      <a:r>
                        <a:rPr lang="lv-LV" dirty="0"/>
                        <a:t>Kādos gadījumos ziņot</a:t>
                      </a:r>
                    </a:p>
                  </a:txBody>
                  <a:tcPr/>
                </a:tc>
                <a:extLst>
                  <a:ext uri="{0D108BD9-81ED-4DB2-BD59-A6C34878D82A}">
                    <a16:rowId xmlns:a16="http://schemas.microsoft.com/office/drawing/2014/main" val="2139897719"/>
                  </a:ext>
                </a:extLst>
              </a:tr>
              <a:tr h="718903">
                <a:tc>
                  <a:txBody>
                    <a:bodyPr/>
                    <a:lstStyle/>
                    <a:p>
                      <a:r>
                        <a:rPr lang="lv-LV" dirty="0"/>
                        <a:t>1.</a:t>
                      </a:r>
                    </a:p>
                  </a:txBody>
                  <a:tcPr/>
                </a:tc>
                <a:tc>
                  <a:txBody>
                    <a:bodyPr/>
                    <a:lstStyle/>
                    <a:p>
                      <a:r>
                        <a:rPr lang="lv-LV" dirty="0"/>
                        <a:t>Valsts policija</a:t>
                      </a:r>
                    </a:p>
                  </a:txBody>
                  <a:tcPr/>
                </a:tc>
                <a:tc>
                  <a:txBody>
                    <a:bodyPr/>
                    <a:lstStyle/>
                    <a:p>
                      <a:r>
                        <a:rPr lang="lv-LV" dirty="0"/>
                        <a:t>Noziedzīgs nodarījums</a:t>
                      </a:r>
                    </a:p>
                    <a:p>
                      <a:r>
                        <a:rPr lang="lv-LV" dirty="0"/>
                        <a:t>Pāridarītājs persona 14+</a:t>
                      </a:r>
                    </a:p>
                  </a:txBody>
                  <a:tcPr/>
                </a:tc>
                <a:extLst>
                  <a:ext uri="{0D108BD9-81ED-4DB2-BD59-A6C34878D82A}">
                    <a16:rowId xmlns:a16="http://schemas.microsoft.com/office/drawing/2014/main" val="761031505"/>
                  </a:ext>
                </a:extLst>
              </a:tr>
              <a:tr h="617070">
                <a:tc>
                  <a:txBody>
                    <a:bodyPr/>
                    <a:lstStyle/>
                    <a:p>
                      <a:r>
                        <a:rPr lang="lv-LV" dirty="0"/>
                        <a:t>2.</a:t>
                      </a:r>
                    </a:p>
                  </a:txBody>
                  <a:tcPr/>
                </a:tc>
                <a:tc>
                  <a:txBody>
                    <a:bodyPr/>
                    <a:lstStyle/>
                    <a:p>
                      <a:r>
                        <a:rPr lang="lv-LV" dirty="0"/>
                        <a:t>Pašvaldības policija</a:t>
                      </a:r>
                    </a:p>
                  </a:txBody>
                  <a:tcPr/>
                </a:tc>
                <a:tc>
                  <a:txBody>
                    <a:bodyPr/>
                    <a:lstStyle/>
                    <a:p>
                      <a:r>
                        <a:rPr lang="lv-LV" dirty="0"/>
                        <a:t>Administratīvs pārkāpums, saistošo noteikumu pārkāpums</a:t>
                      </a:r>
                    </a:p>
                  </a:txBody>
                  <a:tcPr/>
                </a:tc>
                <a:extLst>
                  <a:ext uri="{0D108BD9-81ED-4DB2-BD59-A6C34878D82A}">
                    <a16:rowId xmlns:a16="http://schemas.microsoft.com/office/drawing/2014/main" val="3333928578"/>
                  </a:ext>
                </a:extLst>
              </a:tr>
              <a:tr h="555746">
                <a:tc>
                  <a:txBody>
                    <a:bodyPr/>
                    <a:lstStyle/>
                    <a:p>
                      <a:r>
                        <a:rPr lang="lv-LV" dirty="0"/>
                        <a:t>3.</a:t>
                      </a:r>
                    </a:p>
                  </a:txBody>
                  <a:tcPr/>
                </a:tc>
                <a:tc>
                  <a:txBody>
                    <a:bodyPr/>
                    <a:lstStyle/>
                    <a:p>
                      <a:r>
                        <a:rPr lang="lv-LV" dirty="0"/>
                        <a:t>BAC</a:t>
                      </a:r>
                    </a:p>
                  </a:txBody>
                  <a:tcPr/>
                </a:tc>
                <a:tc>
                  <a:txBody>
                    <a:bodyPr/>
                    <a:lstStyle/>
                    <a:p>
                      <a:r>
                        <a:rPr lang="lv-LV" dirty="0"/>
                        <a:t>Bērnu tiesību pārkāpums</a:t>
                      </a:r>
                    </a:p>
                  </a:txBody>
                  <a:tcPr/>
                </a:tc>
                <a:extLst>
                  <a:ext uri="{0D108BD9-81ED-4DB2-BD59-A6C34878D82A}">
                    <a16:rowId xmlns:a16="http://schemas.microsoft.com/office/drawing/2014/main" val="3674390325"/>
                  </a:ext>
                </a:extLst>
              </a:tr>
              <a:tr h="881529">
                <a:tc>
                  <a:txBody>
                    <a:bodyPr/>
                    <a:lstStyle/>
                    <a:p>
                      <a:r>
                        <a:rPr lang="lv-LV" dirty="0"/>
                        <a:t>4.</a:t>
                      </a:r>
                    </a:p>
                  </a:txBody>
                  <a:tcPr/>
                </a:tc>
                <a:tc>
                  <a:txBody>
                    <a:bodyPr/>
                    <a:lstStyle/>
                    <a:p>
                      <a:r>
                        <a:rPr lang="lv-LV" dirty="0"/>
                        <a:t>Bāriņtiesa</a:t>
                      </a:r>
                    </a:p>
                  </a:txBody>
                  <a:tcPr/>
                </a:tc>
                <a:tc>
                  <a:txBody>
                    <a:bodyPr/>
                    <a:lstStyle/>
                    <a:p>
                      <a:r>
                        <a:rPr lang="lv-LV" dirty="0"/>
                        <a:t>Vecāki nepilda savus vecāku pienākumus. Jāaizstāv  bērna intereses</a:t>
                      </a:r>
                    </a:p>
                  </a:txBody>
                  <a:tcPr/>
                </a:tc>
                <a:extLst>
                  <a:ext uri="{0D108BD9-81ED-4DB2-BD59-A6C34878D82A}">
                    <a16:rowId xmlns:a16="http://schemas.microsoft.com/office/drawing/2014/main" val="1655718931"/>
                  </a:ext>
                </a:extLst>
              </a:tr>
              <a:tr h="1410446">
                <a:tc>
                  <a:txBody>
                    <a:bodyPr/>
                    <a:lstStyle/>
                    <a:p>
                      <a:r>
                        <a:rPr lang="lv-LV" dirty="0"/>
                        <a:t>5.</a:t>
                      </a:r>
                    </a:p>
                  </a:txBody>
                  <a:tcPr/>
                </a:tc>
                <a:tc>
                  <a:txBody>
                    <a:bodyPr/>
                    <a:lstStyle/>
                    <a:p>
                      <a:r>
                        <a:rPr lang="lv-LV" dirty="0"/>
                        <a:t>Sociālais dienests</a:t>
                      </a:r>
                    </a:p>
                  </a:txBody>
                  <a:tcPr/>
                </a:tc>
                <a:tc>
                  <a:txBody>
                    <a:bodyPr/>
                    <a:lstStyle/>
                    <a:p>
                      <a:r>
                        <a:rPr lang="lv-LV" dirty="0"/>
                        <a:t>Ģimenei vajadzīgs atbalsts, materiāla palīdzība, sociāls pakalpojums (psihologa konsultācija, grupu nodarbība, bērnu audzināšanas konsultācija u.c.)</a:t>
                      </a:r>
                    </a:p>
                  </a:txBody>
                  <a:tcPr/>
                </a:tc>
                <a:extLst>
                  <a:ext uri="{0D108BD9-81ED-4DB2-BD59-A6C34878D82A}">
                    <a16:rowId xmlns:a16="http://schemas.microsoft.com/office/drawing/2014/main" val="3207983395"/>
                  </a:ext>
                </a:extLst>
              </a:tr>
              <a:tr h="448787">
                <a:tc>
                  <a:txBody>
                    <a:bodyPr/>
                    <a:lstStyle/>
                    <a:p>
                      <a:r>
                        <a:rPr lang="lv-LV" dirty="0"/>
                        <a:t>6.</a:t>
                      </a:r>
                    </a:p>
                  </a:txBody>
                  <a:tcPr/>
                </a:tc>
                <a:tc>
                  <a:txBody>
                    <a:bodyPr/>
                    <a:lstStyle/>
                    <a:p>
                      <a:r>
                        <a:rPr lang="lv-LV" dirty="0"/>
                        <a:t>Drossinternets.lv</a:t>
                      </a:r>
                    </a:p>
                  </a:txBody>
                  <a:tcPr/>
                </a:tc>
                <a:tc>
                  <a:txBody>
                    <a:bodyPr/>
                    <a:lstStyle/>
                    <a:p>
                      <a:r>
                        <a:rPr lang="lv-LV" dirty="0"/>
                        <a:t>Ja izplatīts aizliegts saturs  </a:t>
                      </a:r>
                    </a:p>
                  </a:txBody>
                  <a:tcPr/>
                </a:tc>
                <a:extLst>
                  <a:ext uri="{0D108BD9-81ED-4DB2-BD59-A6C34878D82A}">
                    <a16:rowId xmlns:a16="http://schemas.microsoft.com/office/drawing/2014/main" val="1131939061"/>
                  </a:ext>
                </a:extLst>
              </a:tr>
            </a:tbl>
          </a:graphicData>
        </a:graphic>
      </p:graphicFrame>
      <p:pic>
        <p:nvPicPr>
          <p:cNvPr id="8" name="Content Placeholder 4">
            <a:extLst>
              <a:ext uri="{FF2B5EF4-FFF2-40B4-BE49-F238E27FC236}">
                <a16:creationId xmlns:a16="http://schemas.microsoft.com/office/drawing/2014/main" id="{BCDD2811-D0EB-6B73-837D-D6A23DE4DFE4}"/>
              </a:ext>
            </a:extLst>
          </p:cNvPr>
          <p:cNvPicPr>
            <a:picLocks noChangeAspect="1"/>
          </p:cNvPicPr>
          <p:nvPr/>
        </p:nvPicPr>
        <p:blipFill>
          <a:blip r:embed="rId2"/>
          <a:stretch>
            <a:fillRect/>
          </a:stretch>
        </p:blipFill>
        <p:spPr>
          <a:xfrm>
            <a:off x="8507896" y="5685182"/>
            <a:ext cx="2494721" cy="516833"/>
          </a:xfrm>
          <a:prstGeom prst="rect">
            <a:avLst/>
          </a:prstGeom>
        </p:spPr>
      </p:pic>
    </p:spTree>
    <p:extLst>
      <p:ext uri="{BB962C8B-B14F-4D97-AF65-F5344CB8AC3E}">
        <p14:creationId xmlns:p14="http://schemas.microsoft.com/office/powerpoint/2010/main" val="1994335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846D9B-AF10-F51D-70CA-D4E22936813E}"/>
              </a:ext>
            </a:extLst>
          </p:cNvPr>
          <p:cNvSpPr txBox="1"/>
          <p:nvPr/>
        </p:nvSpPr>
        <p:spPr>
          <a:xfrm>
            <a:off x="-2847625" y="5743575"/>
            <a:ext cx="7828847" cy="612775"/>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2000" dirty="0" err="1">
                <a:solidFill>
                  <a:srgbClr val="3F2615"/>
                </a:solidFill>
                <a:latin typeface="Poppins" panose="00000500000000000000" pitchFamily="2" charset="0"/>
                <a:ea typeface="+mj-ea"/>
                <a:cs typeface="Poppins" panose="00000500000000000000" pitchFamily="2" charset="0"/>
              </a:rPr>
              <a:t>Valsts</a:t>
            </a:r>
            <a:r>
              <a:rPr lang="en-US" sz="2000" dirty="0">
                <a:solidFill>
                  <a:srgbClr val="3F2615"/>
                </a:solidFill>
                <a:latin typeface="Poppins" panose="00000500000000000000" pitchFamily="2" charset="0"/>
                <a:ea typeface="+mj-ea"/>
                <a:cs typeface="Poppins" panose="00000500000000000000" pitchFamily="2" charset="0"/>
              </a:rPr>
              <a:t> </a:t>
            </a:r>
            <a:r>
              <a:rPr lang="en-US" sz="2000" dirty="0" err="1">
                <a:solidFill>
                  <a:srgbClr val="3F2615"/>
                </a:solidFill>
                <a:latin typeface="Poppins" panose="00000500000000000000" pitchFamily="2" charset="0"/>
                <a:ea typeface="+mj-ea"/>
                <a:cs typeface="Poppins" panose="00000500000000000000" pitchFamily="2" charset="0"/>
              </a:rPr>
              <a:t>Policijas</a:t>
            </a:r>
            <a:r>
              <a:rPr lang="en-US" sz="2000" dirty="0">
                <a:solidFill>
                  <a:srgbClr val="3F2615"/>
                </a:solidFill>
                <a:latin typeface="Poppins" panose="00000500000000000000" pitchFamily="2" charset="0"/>
                <a:ea typeface="+mj-ea"/>
                <a:cs typeface="Poppins" panose="00000500000000000000" pitchFamily="2" charset="0"/>
              </a:rPr>
              <a:t> gada </a:t>
            </a:r>
            <a:r>
              <a:rPr lang="en-US" sz="2000" dirty="0" err="1">
                <a:solidFill>
                  <a:srgbClr val="3F2615"/>
                </a:solidFill>
                <a:latin typeface="Poppins" panose="00000500000000000000" pitchFamily="2" charset="0"/>
                <a:ea typeface="+mj-ea"/>
                <a:cs typeface="Poppins" panose="00000500000000000000" pitchFamily="2" charset="0"/>
              </a:rPr>
              <a:t>pārskats</a:t>
            </a:r>
            <a:r>
              <a:rPr lang="en-US" sz="2000" dirty="0">
                <a:solidFill>
                  <a:srgbClr val="3F2615"/>
                </a:solidFill>
                <a:latin typeface="Poppins" panose="00000500000000000000" pitchFamily="2" charset="0"/>
                <a:ea typeface="+mj-ea"/>
                <a:cs typeface="Poppins" panose="00000500000000000000" pitchFamily="2" charset="0"/>
              </a:rPr>
              <a:t>, 2024</a:t>
            </a:r>
          </a:p>
        </p:txBody>
      </p:sp>
      <p:pic>
        <p:nvPicPr>
          <p:cNvPr id="10" name="Attēla vietturis 9" descr="Attēls, kurā ir teksts, ekrānuzņēmums, diagramma, skice&#10;&#10;Mākslīgā intelekta ģenerētais saturs var būt nepareizs.">
            <a:extLst>
              <a:ext uri="{FF2B5EF4-FFF2-40B4-BE49-F238E27FC236}">
                <a16:creationId xmlns:a16="http://schemas.microsoft.com/office/drawing/2014/main" id="{8F5B985A-9E42-92D7-737E-9A23F8378B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42371" y="1395782"/>
            <a:ext cx="6476292" cy="3918157"/>
          </a:xfrm>
          <a:noFill/>
        </p:spPr>
      </p:pic>
      <p:sp>
        <p:nvSpPr>
          <p:cNvPr id="3" name="Datuma vietturis 2">
            <a:extLst>
              <a:ext uri="{FF2B5EF4-FFF2-40B4-BE49-F238E27FC236}">
                <a16:creationId xmlns:a16="http://schemas.microsoft.com/office/drawing/2014/main" id="{B0938526-95A6-032F-C881-E4754DAD9B8E}"/>
              </a:ext>
            </a:extLst>
          </p:cNvPr>
          <p:cNvSpPr>
            <a:spLocks noGrp="1"/>
          </p:cNvSpPr>
          <p:nvPr>
            <p:ph type="dt" sz="half" idx="10"/>
          </p:nvPr>
        </p:nvSpPr>
        <p:spPr>
          <a:xfrm>
            <a:off x="838200" y="6356350"/>
            <a:ext cx="1398104" cy="365125"/>
          </a:xfrm>
        </p:spPr>
        <p:txBody>
          <a:bodyPr>
            <a:normAutofit/>
          </a:bodyPr>
          <a:lstStyle/>
          <a:p>
            <a:pPr>
              <a:spcAft>
                <a:spcPts val="600"/>
              </a:spcAft>
            </a:pPr>
            <a:fld id="{951181AD-2C65-40FC-B153-1429A62D9E0C}" type="datetime1">
              <a:rPr lang="en-US" smtClean="0"/>
              <a:pPr>
                <a:spcAft>
                  <a:spcPts val="600"/>
                </a:spcAft>
              </a:pPr>
              <a:t>9/15/2025</a:t>
            </a:fld>
            <a:endParaRPr lang="en-US"/>
          </a:p>
        </p:txBody>
      </p:sp>
      <p:sp>
        <p:nvSpPr>
          <p:cNvPr id="4" name="Kājenes vietturis 3">
            <a:extLst>
              <a:ext uri="{FF2B5EF4-FFF2-40B4-BE49-F238E27FC236}">
                <a16:creationId xmlns:a16="http://schemas.microsoft.com/office/drawing/2014/main" id="{D406B7D6-628A-73BF-364C-C1CB0DAB4528}"/>
              </a:ext>
            </a:extLst>
          </p:cNvPr>
          <p:cNvSpPr>
            <a:spLocks noGrp="1"/>
          </p:cNvSpPr>
          <p:nvPr>
            <p:ph type="ftr" sz="quarter" idx="11"/>
          </p:nvPr>
        </p:nvSpPr>
        <p:spPr>
          <a:xfrm>
            <a:off x="2464903" y="6356350"/>
            <a:ext cx="7490793" cy="365125"/>
          </a:xfrm>
        </p:spPr>
        <p:txBody>
          <a:bodyPr>
            <a:normAutofit/>
          </a:bodyPr>
          <a:lstStyle/>
          <a:p>
            <a:pPr>
              <a:spcAft>
                <a:spcPts val="600"/>
              </a:spcAft>
            </a:pPr>
            <a:r>
              <a:rPr lang="nb-NO"/>
              <a:t>www.centrsdardedze.lv       info@centrsdardedze.lv       tel.nr.: +371 29556680,    +371 67600685</a:t>
            </a:r>
            <a:endParaRPr lang="en-US"/>
          </a:p>
        </p:txBody>
      </p:sp>
      <p:sp>
        <p:nvSpPr>
          <p:cNvPr id="5" name="Slaida numura vietturis 4">
            <a:extLst>
              <a:ext uri="{FF2B5EF4-FFF2-40B4-BE49-F238E27FC236}">
                <a16:creationId xmlns:a16="http://schemas.microsoft.com/office/drawing/2014/main" id="{BF28A059-0D79-0261-7960-5DC5ED313C05}"/>
              </a:ext>
            </a:extLst>
          </p:cNvPr>
          <p:cNvSpPr>
            <a:spLocks noGrp="1"/>
          </p:cNvSpPr>
          <p:nvPr>
            <p:ph type="sldNum" sz="quarter" idx="12"/>
          </p:nvPr>
        </p:nvSpPr>
        <p:spPr>
          <a:xfrm>
            <a:off x="9955696" y="6356350"/>
            <a:ext cx="1398104" cy="365125"/>
          </a:xfrm>
        </p:spPr>
        <p:txBody>
          <a:bodyPr>
            <a:normAutofit/>
          </a:bodyPr>
          <a:lstStyle/>
          <a:p>
            <a:pPr>
              <a:spcAft>
                <a:spcPts val="600"/>
              </a:spcAft>
            </a:pPr>
            <a:fld id="{D572A262-C357-4E65-B12F-80D120AC05A9}" type="slidenum">
              <a:rPr lang="en-US" smtClean="0"/>
              <a:pPr>
                <a:spcAft>
                  <a:spcPts val="600"/>
                </a:spcAft>
              </a:pPr>
              <a:t>7</a:t>
            </a:fld>
            <a:endParaRPr lang="en-US"/>
          </a:p>
        </p:txBody>
      </p:sp>
      <p:sp>
        <p:nvSpPr>
          <p:cNvPr id="11" name="TextBox 10">
            <a:extLst>
              <a:ext uri="{FF2B5EF4-FFF2-40B4-BE49-F238E27FC236}">
                <a16:creationId xmlns:a16="http://schemas.microsoft.com/office/drawing/2014/main" id="{AED7BC19-1631-833E-92CC-45A155EB1225}"/>
              </a:ext>
            </a:extLst>
          </p:cNvPr>
          <p:cNvSpPr txBox="1"/>
          <p:nvPr/>
        </p:nvSpPr>
        <p:spPr>
          <a:xfrm>
            <a:off x="762672" y="1351508"/>
            <a:ext cx="3266887" cy="3416320"/>
          </a:xfrm>
          <a:prstGeom prst="rect">
            <a:avLst/>
          </a:prstGeom>
          <a:noFill/>
        </p:spPr>
        <p:txBody>
          <a:bodyPr wrap="square" rtlCol="0">
            <a:spAutoFit/>
          </a:bodyPr>
          <a:lstStyle/>
          <a:p>
            <a:r>
              <a:rPr lang="lv-LV" sz="2400" dirty="0"/>
              <a:t>Kopumā reģistrēti </a:t>
            </a:r>
            <a:r>
              <a:rPr lang="lv-LV" sz="2400" b="1" dirty="0"/>
              <a:t>818</a:t>
            </a:r>
            <a:r>
              <a:rPr lang="lv-LV" sz="2400" dirty="0"/>
              <a:t> noziedzīgi nodarījumi pret tikumību un dzimumneaizskaramību</a:t>
            </a:r>
          </a:p>
          <a:p>
            <a:endParaRPr lang="lv-LV" sz="2400" dirty="0"/>
          </a:p>
          <a:p>
            <a:r>
              <a:rPr lang="lv-LV" sz="2400" b="1" dirty="0"/>
              <a:t>84 % </a:t>
            </a:r>
            <a:r>
              <a:rPr lang="lv-LV" sz="2400" dirty="0"/>
              <a:t>cietušo ir nepilngadīgas personas t.sk. </a:t>
            </a:r>
            <a:r>
              <a:rPr lang="lv-LV" sz="2400" b="1" dirty="0"/>
              <a:t>41% </a:t>
            </a:r>
            <a:r>
              <a:rPr lang="lv-LV" sz="2400" dirty="0"/>
              <a:t>cietušo ir mazgadīgas personas</a:t>
            </a:r>
          </a:p>
        </p:txBody>
      </p:sp>
    </p:spTree>
    <p:extLst>
      <p:ext uri="{BB962C8B-B14F-4D97-AF65-F5344CB8AC3E}">
        <p14:creationId xmlns:p14="http://schemas.microsoft.com/office/powerpoint/2010/main" val="33417486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29A6-6590-E932-A716-B1EAA53EAD0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01B167C-FB4C-A516-C3E4-8F09F9B7BCFB}"/>
              </a:ext>
            </a:extLst>
          </p:cNvPr>
          <p:cNvSpPr>
            <a:spLocks noGrp="1"/>
          </p:cNvSpPr>
          <p:nvPr>
            <p:ph type="subTitle" idx="1"/>
          </p:nvPr>
        </p:nvSpPr>
        <p:spPr/>
        <p:txBody>
          <a:bodyPr/>
          <a:lstStyle/>
          <a:p>
            <a:endParaRPr lang="en-US" dirty="0"/>
          </a:p>
        </p:txBody>
      </p:sp>
      <p:sp>
        <p:nvSpPr>
          <p:cNvPr id="4" name="Date Placeholder 3">
            <a:extLst>
              <a:ext uri="{FF2B5EF4-FFF2-40B4-BE49-F238E27FC236}">
                <a16:creationId xmlns:a16="http://schemas.microsoft.com/office/drawing/2014/main" id="{BCC88B9A-D743-46EA-C1A4-E475DC29DB10}"/>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94C6D378-C39C-7AF1-A342-4982DB9173BC}"/>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9F97793E-141E-3181-9FFC-249C3F194F32}"/>
              </a:ext>
            </a:extLst>
          </p:cNvPr>
          <p:cNvSpPr>
            <a:spLocks noGrp="1"/>
          </p:cNvSpPr>
          <p:nvPr>
            <p:ph type="sldNum" sz="quarter" idx="12"/>
          </p:nvPr>
        </p:nvSpPr>
        <p:spPr/>
        <p:txBody>
          <a:bodyPr/>
          <a:lstStyle/>
          <a:p>
            <a:fld id="{D572A262-C357-4E65-B12F-80D120AC05A9}" type="slidenum">
              <a:rPr lang="en-US" smtClean="0"/>
              <a:t>70</a:t>
            </a:fld>
            <a:endParaRPr lang="en-US"/>
          </a:p>
        </p:txBody>
      </p:sp>
      <p:pic>
        <p:nvPicPr>
          <p:cNvPr id="8" name="Picture 7">
            <a:extLst>
              <a:ext uri="{FF2B5EF4-FFF2-40B4-BE49-F238E27FC236}">
                <a16:creationId xmlns:a16="http://schemas.microsoft.com/office/drawing/2014/main" id="{0998EAD7-F644-F8EF-9D73-FC3085047B47}"/>
              </a:ext>
            </a:extLst>
          </p:cNvPr>
          <p:cNvPicPr>
            <a:picLocks noChangeAspect="1"/>
          </p:cNvPicPr>
          <p:nvPr/>
        </p:nvPicPr>
        <p:blipFill>
          <a:blip r:embed="rId2"/>
          <a:stretch>
            <a:fillRect/>
          </a:stretch>
        </p:blipFill>
        <p:spPr>
          <a:xfrm>
            <a:off x="0" y="1123122"/>
            <a:ext cx="12191999" cy="5734877"/>
          </a:xfrm>
          <a:prstGeom prst="rect">
            <a:avLst/>
          </a:prstGeom>
        </p:spPr>
      </p:pic>
    </p:spTree>
    <p:extLst>
      <p:ext uri="{BB962C8B-B14F-4D97-AF65-F5344CB8AC3E}">
        <p14:creationId xmlns:p14="http://schemas.microsoft.com/office/powerpoint/2010/main" val="33905610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5E8F5AF-9154-F796-7D68-64F681B71B77}"/>
              </a:ext>
            </a:extLst>
          </p:cNvPr>
          <p:cNvSpPr>
            <a:spLocks noGrp="1"/>
          </p:cNvSpPr>
          <p:nvPr>
            <p:ph type="ctrTitle"/>
          </p:nvPr>
        </p:nvSpPr>
        <p:spPr>
          <a:xfrm>
            <a:off x="1487488" y="606287"/>
            <a:ext cx="9866313" cy="1063487"/>
          </a:xfrm>
        </p:spPr>
        <p:txBody>
          <a:bodyPr>
            <a:normAutofit/>
          </a:bodyPr>
          <a:lstStyle/>
          <a:p>
            <a:r>
              <a:rPr lang="lv-LV" dirty="0"/>
              <a:t>Incidenta piefiksēšana, lai ziņotu atbildīgajām institūcijām</a:t>
            </a:r>
          </a:p>
        </p:txBody>
      </p:sp>
      <p:sp>
        <p:nvSpPr>
          <p:cNvPr id="3" name="Apakšvirsraksts 2">
            <a:extLst>
              <a:ext uri="{FF2B5EF4-FFF2-40B4-BE49-F238E27FC236}">
                <a16:creationId xmlns:a16="http://schemas.microsoft.com/office/drawing/2014/main" id="{CA24FF9D-5928-5387-B4D1-3DF509D262A9}"/>
              </a:ext>
            </a:extLst>
          </p:cNvPr>
          <p:cNvSpPr>
            <a:spLocks noGrp="1"/>
          </p:cNvSpPr>
          <p:nvPr>
            <p:ph type="subTitle" idx="1"/>
          </p:nvPr>
        </p:nvSpPr>
        <p:spPr>
          <a:xfrm>
            <a:off x="1487487" y="1669774"/>
            <a:ext cx="9866313" cy="4135714"/>
          </a:xfrm>
        </p:spPr>
        <p:txBody>
          <a:bodyPr/>
          <a:lstStyle/>
          <a:p>
            <a:r>
              <a:rPr lang="lv-LV" dirty="0"/>
              <a:t>Rakstiski, izmantojot 5 K pieeju:</a:t>
            </a:r>
          </a:p>
          <a:p>
            <a:r>
              <a:rPr lang="lv-LV" dirty="0"/>
              <a:t>	KAS nodarīts – kautiņš starp zēniem…</a:t>
            </a:r>
          </a:p>
          <a:p>
            <a:r>
              <a:rPr lang="lv-LV" dirty="0"/>
              <a:t>	KAM nodarīts – bērna vārds, uzvārds +citu iesaistīto dati, kas zināmi, 			ja gadījumā iesaistīti…</a:t>
            </a:r>
          </a:p>
          <a:p>
            <a:r>
              <a:rPr lang="lv-LV" dirty="0"/>
              <a:t>	KURŠ nodarījis – ja ir, informācija ar pamatojumu (ziņotājs redzēja, 			bērns stāstīja, 	informācijas nav)</a:t>
            </a:r>
          </a:p>
          <a:p>
            <a:r>
              <a:rPr lang="lv-LV" dirty="0"/>
              <a:t>	KAD tas noticis – datums, gads, brīvdienās, pirms vairākām dienām, 			vakarā, no rīta, pēc brokastīm, naktī…</a:t>
            </a:r>
          </a:p>
          <a:p>
            <a:r>
              <a:rPr lang="lv-LV" dirty="0"/>
              <a:t>	KUR tas noticis – nodarbību telpā, uz ielas, rotaļu laukumā, WC…</a:t>
            </a:r>
          </a:p>
        </p:txBody>
      </p:sp>
      <p:sp>
        <p:nvSpPr>
          <p:cNvPr id="4" name="Datuma vietturis 3">
            <a:extLst>
              <a:ext uri="{FF2B5EF4-FFF2-40B4-BE49-F238E27FC236}">
                <a16:creationId xmlns:a16="http://schemas.microsoft.com/office/drawing/2014/main" id="{E7F3CBA3-8933-DCBB-EA40-415168A2985A}"/>
              </a:ext>
            </a:extLst>
          </p:cNvPr>
          <p:cNvSpPr>
            <a:spLocks noGrp="1"/>
          </p:cNvSpPr>
          <p:nvPr>
            <p:ph type="dt" sz="half" idx="10"/>
          </p:nvPr>
        </p:nvSpPr>
        <p:spPr/>
        <p:txBody>
          <a:bodyPr/>
          <a:lstStyle/>
          <a:p>
            <a:r>
              <a:rPr lang="lv-LV" dirty="0"/>
              <a:t>01.06.2023</a:t>
            </a:r>
            <a:endParaRPr lang="en-US" dirty="0"/>
          </a:p>
        </p:txBody>
      </p:sp>
      <p:sp>
        <p:nvSpPr>
          <p:cNvPr id="5" name="Kājenes vietturis 4">
            <a:extLst>
              <a:ext uri="{FF2B5EF4-FFF2-40B4-BE49-F238E27FC236}">
                <a16:creationId xmlns:a16="http://schemas.microsoft.com/office/drawing/2014/main" id="{66B09F82-4939-F215-ADD7-20E82E907A4B}"/>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aida numura vietturis 5">
            <a:extLst>
              <a:ext uri="{FF2B5EF4-FFF2-40B4-BE49-F238E27FC236}">
                <a16:creationId xmlns:a16="http://schemas.microsoft.com/office/drawing/2014/main" id="{9823EE06-CF52-3274-5D1A-1249F0583B08}"/>
              </a:ext>
            </a:extLst>
          </p:cNvPr>
          <p:cNvSpPr>
            <a:spLocks noGrp="1"/>
          </p:cNvSpPr>
          <p:nvPr>
            <p:ph type="sldNum" sz="quarter" idx="12"/>
          </p:nvPr>
        </p:nvSpPr>
        <p:spPr/>
        <p:txBody>
          <a:bodyPr/>
          <a:lstStyle/>
          <a:p>
            <a:fld id="{D572A262-C357-4E65-B12F-80D120AC05A9}" type="slidenum">
              <a:rPr lang="en-US" smtClean="0"/>
              <a:t>71</a:t>
            </a:fld>
            <a:endParaRPr lang="en-US"/>
          </a:p>
        </p:txBody>
      </p:sp>
    </p:spTree>
    <p:extLst>
      <p:ext uri="{BB962C8B-B14F-4D97-AF65-F5344CB8AC3E}">
        <p14:creationId xmlns:p14="http://schemas.microsoft.com/office/powerpoint/2010/main" val="41095184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4CB2-118A-4D0F-8DC0-18DEEE54F171}"/>
              </a:ext>
            </a:extLst>
          </p:cNvPr>
          <p:cNvSpPr>
            <a:spLocks noGrp="1"/>
          </p:cNvSpPr>
          <p:nvPr>
            <p:ph type="ctrTitle"/>
          </p:nvPr>
        </p:nvSpPr>
        <p:spPr>
          <a:xfrm>
            <a:off x="1733384" y="2172182"/>
            <a:ext cx="9620416" cy="612776"/>
          </a:xfrm>
        </p:spPr>
        <p:txBody>
          <a:bodyPr>
            <a:normAutofit fontScale="90000"/>
          </a:bodyPr>
          <a:lstStyle/>
          <a:p>
            <a:pPr algn="ctr"/>
            <a:r>
              <a:rPr lang="lv-LV" dirty="0">
                <a:latin typeface="Poppins Light" panose="00000400000000000000" pitchFamily="2" charset="-70"/>
                <a:cs typeface="Poppins Light" panose="00000400000000000000" pitchFamily="2" charset="-70"/>
              </a:rPr>
              <a:t>Lai mums izdodas!</a:t>
            </a:r>
            <a:br>
              <a:rPr lang="lv-LV" dirty="0">
                <a:latin typeface="Poppins Light" panose="00000400000000000000" pitchFamily="2" charset="-70"/>
                <a:cs typeface="Poppins Light" panose="00000400000000000000" pitchFamily="2" charset="-70"/>
              </a:rPr>
            </a:br>
            <a:r>
              <a:rPr lang="lv-LV" dirty="0"/>
              <a:t> </a:t>
            </a:r>
            <a:br>
              <a:rPr lang="lv-LV" dirty="0"/>
            </a:br>
            <a:endParaRPr lang="en-US" dirty="0"/>
          </a:p>
        </p:txBody>
      </p:sp>
      <p:sp>
        <p:nvSpPr>
          <p:cNvPr id="3" name="Subtitle 2">
            <a:extLst>
              <a:ext uri="{FF2B5EF4-FFF2-40B4-BE49-F238E27FC236}">
                <a16:creationId xmlns:a16="http://schemas.microsoft.com/office/drawing/2014/main" id="{95471EFB-3AAD-4B4C-8181-1962E6DBAF5C}"/>
              </a:ext>
            </a:extLst>
          </p:cNvPr>
          <p:cNvSpPr>
            <a:spLocks noGrp="1"/>
          </p:cNvSpPr>
          <p:nvPr>
            <p:ph type="subTitle" idx="1"/>
          </p:nvPr>
        </p:nvSpPr>
        <p:spPr>
          <a:xfrm>
            <a:off x="1487487" y="3220278"/>
            <a:ext cx="9866313" cy="2967581"/>
          </a:xfrm>
        </p:spPr>
        <p:txBody>
          <a:bodyPr/>
          <a:lstStyle/>
          <a:p>
            <a:pPr algn="ctr"/>
            <a:r>
              <a:rPr lang="lv-LV" dirty="0"/>
              <a:t>Laila Balode</a:t>
            </a:r>
          </a:p>
          <a:p>
            <a:pPr algn="ctr"/>
            <a:r>
              <a:rPr lang="nl-NL" dirty="0" err="1"/>
              <a:t>Nodibinājums</a:t>
            </a:r>
            <a:r>
              <a:rPr lang="nl-NL" dirty="0"/>
              <a:t> «Centrs Dardedze»</a:t>
            </a:r>
          </a:p>
          <a:p>
            <a:pPr algn="ctr"/>
            <a:r>
              <a:rPr lang="nl-NL" dirty="0"/>
              <a:t>www.centrsdardedze.lv</a:t>
            </a:r>
          </a:p>
          <a:p>
            <a:pPr algn="ctr"/>
            <a:r>
              <a:rPr lang="nl-NL" dirty="0"/>
              <a:t>info@centrsdardedze.lv </a:t>
            </a:r>
            <a:endParaRPr lang="lv-LV" dirty="0"/>
          </a:p>
          <a:p>
            <a:pPr algn="ctr"/>
            <a:r>
              <a:rPr lang="nl-NL" dirty="0"/>
              <a:t>tel.nr.: +371 29556680</a:t>
            </a:r>
            <a:r>
              <a:rPr lang="lv-LV" dirty="0"/>
              <a:t>, </a:t>
            </a:r>
            <a:endParaRPr lang="nl-NL" dirty="0"/>
          </a:p>
          <a:p>
            <a:pPr algn="ctr"/>
            <a:r>
              <a:rPr lang="lv-LV" dirty="0"/>
              <a:t>+371 </a:t>
            </a:r>
            <a:r>
              <a:rPr lang="nl-NL" dirty="0"/>
              <a:t>67600685</a:t>
            </a:r>
          </a:p>
          <a:p>
            <a:pPr algn="ctr"/>
            <a:endParaRPr lang="en-US" dirty="0"/>
          </a:p>
        </p:txBody>
      </p:sp>
      <p:sp>
        <p:nvSpPr>
          <p:cNvPr id="4" name="Date Placeholder 3">
            <a:extLst>
              <a:ext uri="{FF2B5EF4-FFF2-40B4-BE49-F238E27FC236}">
                <a16:creationId xmlns:a16="http://schemas.microsoft.com/office/drawing/2014/main" id="{B0E19FBD-3DCB-4FBA-91F8-803E989F20A6}"/>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Footer Placeholder 4">
            <a:extLst>
              <a:ext uri="{FF2B5EF4-FFF2-40B4-BE49-F238E27FC236}">
                <a16:creationId xmlns:a16="http://schemas.microsoft.com/office/drawing/2014/main" id="{B57E6C1A-F098-458A-A6C3-09CBAF6410E6}"/>
              </a:ext>
            </a:extLst>
          </p:cNvPr>
          <p:cNvSpPr>
            <a:spLocks noGrp="1"/>
          </p:cNvSpPr>
          <p:nvPr>
            <p:ph type="ftr" sz="quarter" idx="11"/>
          </p:nvPr>
        </p:nvSpPr>
        <p:spPr/>
        <p:txBody>
          <a:bodyPr/>
          <a:lstStyle/>
          <a:p>
            <a:r>
              <a:rPr lang="nb-NO" dirty="0"/>
              <a:t>www.centrsdardedze.lv       info@centrsdardedze.lv       tel.nr.: +371 29556680,    +371 67600685</a:t>
            </a:r>
            <a:endParaRPr lang="en-US" dirty="0"/>
          </a:p>
        </p:txBody>
      </p:sp>
      <p:sp>
        <p:nvSpPr>
          <p:cNvPr id="6" name="Slide Number Placeholder 5">
            <a:extLst>
              <a:ext uri="{FF2B5EF4-FFF2-40B4-BE49-F238E27FC236}">
                <a16:creationId xmlns:a16="http://schemas.microsoft.com/office/drawing/2014/main" id="{C556CEA2-E265-4B8B-8BD9-9A94DFA39771}"/>
              </a:ext>
            </a:extLst>
          </p:cNvPr>
          <p:cNvSpPr>
            <a:spLocks noGrp="1"/>
          </p:cNvSpPr>
          <p:nvPr>
            <p:ph type="sldNum" sz="quarter" idx="12"/>
          </p:nvPr>
        </p:nvSpPr>
        <p:spPr/>
        <p:txBody>
          <a:bodyPr/>
          <a:lstStyle/>
          <a:p>
            <a:fld id="{D572A262-C357-4E65-B12F-80D120AC05A9}" type="slidenum">
              <a:rPr lang="en-US" smtClean="0"/>
              <a:t>72</a:t>
            </a:fld>
            <a:endParaRPr lang="en-US"/>
          </a:p>
        </p:txBody>
      </p:sp>
    </p:spTree>
    <p:extLst>
      <p:ext uri="{BB962C8B-B14F-4D97-AF65-F5344CB8AC3E}">
        <p14:creationId xmlns:p14="http://schemas.microsoft.com/office/powerpoint/2010/main" val="3162202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41FA1E-A1D0-C396-1832-0D11FA652D7D}"/>
              </a:ext>
            </a:extLst>
          </p:cNvPr>
          <p:cNvSpPr>
            <a:spLocks noGrp="1"/>
          </p:cNvSpPr>
          <p:nvPr>
            <p:ph type="ctrTitle"/>
          </p:nvPr>
        </p:nvSpPr>
        <p:spPr>
          <a:xfrm>
            <a:off x="1782456" y="439736"/>
            <a:ext cx="9866313" cy="612776"/>
          </a:xfrm>
        </p:spPr>
        <p:txBody>
          <a:bodyPr/>
          <a:lstStyle/>
          <a:p>
            <a:r>
              <a:rPr lang="lv-LV" sz="3200" dirty="0"/>
              <a:t>Ko saka pētījumi?</a:t>
            </a:r>
            <a:endParaRPr lang="lv-LV" dirty="0"/>
          </a:p>
        </p:txBody>
      </p:sp>
      <p:sp>
        <p:nvSpPr>
          <p:cNvPr id="3" name="Apakšvirsraksts 2">
            <a:extLst>
              <a:ext uri="{FF2B5EF4-FFF2-40B4-BE49-F238E27FC236}">
                <a16:creationId xmlns:a16="http://schemas.microsoft.com/office/drawing/2014/main" id="{5B7C85A4-0858-9083-D1CC-EE65CA26CE08}"/>
              </a:ext>
            </a:extLst>
          </p:cNvPr>
          <p:cNvSpPr>
            <a:spLocks noGrp="1"/>
          </p:cNvSpPr>
          <p:nvPr>
            <p:ph type="subTitle" idx="1"/>
          </p:nvPr>
        </p:nvSpPr>
        <p:spPr>
          <a:xfrm>
            <a:off x="1070130" y="1845762"/>
            <a:ext cx="7321702" cy="2656069"/>
          </a:xfrm>
        </p:spPr>
        <p:txBody>
          <a:bodyPr/>
          <a:lstStyle/>
          <a:p>
            <a:r>
              <a:rPr lang="lv-LV" dirty="0"/>
              <a:t>22 285 respondenti</a:t>
            </a:r>
          </a:p>
          <a:p>
            <a:r>
              <a:rPr lang="lv-LV" dirty="0"/>
              <a:t>Aptauja tulkota 29 valodās</a:t>
            </a:r>
          </a:p>
          <a:p>
            <a:r>
              <a:rPr lang="lv-LV" dirty="0"/>
              <a:t>Datu ieguve no 2023.-2024.gadam</a:t>
            </a:r>
          </a:p>
          <a:p>
            <a:r>
              <a:rPr lang="lv-LV" dirty="0"/>
              <a:t>Kopumā 108 valstis, tajā skaitā arī Latvija</a:t>
            </a:r>
          </a:p>
          <a:p>
            <a:endParaRPr lang="lv-LV" dirty="0"/>
          </a:p>
          <a:p>
            <a:r>
              <a:rPr lang="lv-LV" b="1" dirty="0"/>
              <a:t>Eiropā 1 no 5 bērniem saskaras ar seksuālo vardarbību</a:t>
            </a:r>
          </a:p>
        </p:txBody>
      </p:sp>
      <p:sp>
        <p:nvSpPr>
          <p:cNvPr id="4" name="Datuma vietturis 3">
            <a:extLst>
              <a:ext uri="{FF2B5EF4-FFF2-40B4-BE49-F238E27FC236}">
                <a16:creationId xmlns:a16="http://schemas.microsoft.com/office/drawing/2014/main" id="{4AE743BF-AC9F-791E-5B70-F104DC0AD1E7}"/>
              </a:ext>
            </a:extLst>
          </p:cNvPr>
          <p:cNvSpPr>
            <a:spLocks noGrp="1"/>
          </p:cNvSpPr>
          <p:nvPr>
            <p:ph type="dt" sz="half" idx="10"/>
          </p:nvPr>
        </p:nvSpPr>
        <p:spPr/>
        <p:txBody>
          <a:bodyPr/>
          <a:lstStyle/>
          <a:p>
            <a:fld id="{3FF4D1AA-C90D-4FFE-853C-FB228C33E54A}" type="datetime1">
              <a:rPr lang="en-US" smtClean="0"/>
              <a:t>9/15/2025</a:t>
            </a:fld>
            <a:endParaRPr lang="en-US"/>
          </a:p>
        </p:txBody>
      </p:sp>
      <p:sp>
        <p:nvSpPr>
          <p:cNvPr id="5" name="Kājenes vietturis 4">
            <a:extLst>
              <a:ext uri="{FF2B5EF4-FFF2-40B4-BE49-F238E27FC236}">
                <a16:creationId xmlns:a16="http://schemas.microsoft.com/office/drawing/2014/main" id="{C85A5B65-2B0F-723C-6380-2582CD38E264}"/>
              </a:ext>
            </a:extLst>
          </p:cNvPr>
          <p:cNvSpPr>
            <a:spLocks noGrp="1"/>
          </p:cNvSpPr>
          <p:nvPr>
            <p:ph type="ftr" sz="quarter" idx="11"/>
          </p:nvPr>
        </p:nvSpPr>
        <p:spPr/>
        <p:txBody>
          <a:bodyPr/>
          <a:lstStyle/>
          <a:p>
            <a:r>
              <a:rPr lang="nb-NO"/>
              <a:t>www.centrsdardedze.lv       info@centrsdardedze.lv       tel.nr.: +371 29556680,    +371 67600685</a:t>
            </a:r>
            <a:endParaRPr lang="en-US"/>
          </a:p>
        </p:txBody>
      </p:sp>
      <p:sp>
        <p:nvSpPr>
          <p:cNvPr id="6" name="Slaida numura vietturis 5">
            <a:extLst>
              <a:ext uri="{FF2B5EF4-FFF2-40B4-BE49-F238E27FC236}">
                <a16:creationId xmlns:a16="http://schemas.microsoft.com/office/drawing/2014/main" id="{D9BC5A53-B7DA-AE05-0467-823E932497CA}"/>
              </a:ext>
            </a:extLst>
          </p:cNvPr>
          <p:cNvSpPr>
            <a:spLocks noGrp="1"/>
          </p:cNvSpPr>
          <p:nvPr>
            <p:ph type="sldNum" sz="quarter" idx="12"/>
          </p:nvPr>
        </p:nvSpPr>
        <p:spPr/>
        <p:txBody>
          <a:bodyPr/>
          <a:lstStyle/>
          <a:p>
            <a:fld id="{D572A262-C357-4E65-B12F-80D120AC05A9}" type="slidenum">
              <a:rPr lang="en-US" smtClean="0"/>
              <a:t>8</a:t>
            </a:fld>
            <a:endParaRPr lang="en-US"/>
          </a:p>
        </p:txBody>
      </p:sp>
      <p:pic>
        <p:nvPicPr>
          <p:cNvPr id="8" name="Attēls 7" descr="Attēls, kurā ir apavi, multfilma, locītava, māksla&#10;&#10;Mākslīgā intelekta ģenerētais saturs var būt nepareizs.">
            <a:extLst>
              <a:ext uri="{FF2B5EF4-FFF2-40B4-BE49-F238E27FC236}">
                <a16:creationId xmlns:a16="http://schemas.microsoft.com/office/drawing/2014/main" id="{C1CF063D-6AC6-B4B6-D709-ED29968EF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794" y="439736"/>
            <a:ext cx="3553975" cy="5468123"/>
          </a:xfrm>
          <a:prstGeom prst="rect">
            <a:avLst/>
          </a:prstGeom>
        </p:spPr>
      </p:pic>
      <p:sp>
        <p:nvSpPr>
          <p:cNvPr id="9" name="TextBox 8">
            <a:extLst>
              <a:ext uri="{FF2B5EF4-FFF2-40B4-BE49-F238E27FC236}">
                <a16:creationId xmlns:a16="http://schemas.microsoft.com/office/drawing/2014/main" id="{83469BCB-A3E8-8CB8-21D5-7444F8EC8C87}"/>
              </a:ext>
            </a:extLst>
          </p:cNvPr>
          <p:cNvSpPr txBox="1"/>
          <p:nvPr/>
        </p:nvSpPr>
        <p:spPr>
          <a:xfrm>
            <a:off x="1" y="5206181"/>
            <a:ext cx="10840064" cy="923330"/>
          </a:xfrm>
          <a:prstGeom prst="rect">
            <a:avLst/>
          </a:prstGeom>
          <a:noFill/>
        </p:spPr>
        <p:txBody>
          <a:bodyPr wrap="square" rtlCol="0">
            <a:spAutoFit/>
          </a:bodyPr>
          <a:lstStyle/>
          <a:p>
            <a:r>
              <a:rPr lang="lv-LV" i="1" dirty="0" err="1"/>
              <a:t>Díaz</a:t>
            </a:r>
            <a:r>
              <a:rPr lang="lv-LV" i="1" dirty="0"/>
              <a:t> </a:t>
            </a:r>
            <a:r>
              <a:rPr lang="lv-LV" i="1" dirty="0" err="1"/>
              <a:t>Bethencourt</a:t>
            </a:r>
            <a:r>
              <a:rPr lang="lv-LV" i="1" dirty="0"/>
              <a:t>, E., </a:t>
            </a:r>
            <a:r>
              <a:rPr lang="lv-LV" i="1" dirty="0" err="1"/>
              <a:t>Insoll</a:t>
            </a:r>
            <a:r>
              <a:rPr lang="lv-LV" i="1" dirty="0"/>
              <a:t>, T., </a:t>
            </a:r>
            <a:r>
              <a:rPr lang="lv-LV" i="1" dirty="0" err="1"/>
              <a:t>Ovaska</a:t>
            </a:r>
            <a:r>
              <a:rPr lang="lv-LV" i="1" dirty="0"/>
              <a:t>, A., </a:t>
            </a:r>
            <a:r>
              <a:rPr lang="lv-LV" i="1" dirty="0" err="1"/>
              <a:t>Leivo</a:t>
            </a:r>
            <a:r>
              <a:rPr lang="lv-LV" i="1" dirty="0"/>
              <a:t>, K., </a:t>
            </a:r>
            <a:r>
              <a:rPr lang="lv-LV" i="1" dirty="0" err="1"/>
              <a:t>Soloveva</a:t>
            </a:r>
            <a:r>
              <a:rPr lang="lv-LV" i="1" dirty="0"/>
              <a:t>, V. &amp; </a:t>
            </a:r>
            <a:r>
              <a:rPr lang="lv-LV" i="1" dirty="0" err="1"/>
              <a:t>VaaranenValkonen</a:t>
            </a:r>
            <a:r>
              <a:rPr lang="lv-LV" i="1" dirty="0"/>
              <a:t>, N. 2024. “</a:t>
            </a:r>
            <a:r>
              <a:rPr lang="lv-LV" i="1" dirty="0" err="1"/>
              <a:t>Global</a:t>
            </a:r>
            <a:r>
              <a:rPr lang="lv-LV" i="1" dirty="0"/>
              <a:t> </a:t>
            </a:r>
            <a:r>
              <a:rPr lang="lv-LV" i="1" dirty="0" err="1"/>
              <a:t>Our</a:t>
            </a:r>
            <a:r>
              <a:rPr lang="lv-LV" i="1" dirty="0"/>
              <a:t> </a:t>
            </a:r>
            <a:r>
              <a:rPr lang="lv-LV" i="1" dirty="0" err="1"/>
              <a:t>Voice</a:t>
            </a:r>
            <a:r>
              <a:rPr lang="lv-LV" i="1" dirty="0"/>
              <a:t> </a:t>
            </a:r>
            <a:r>
              <a:rPr lang="lv-LV" i="1" dirty="0" err="1"/>
              <a:t>Survivor</a:t>
            </a:r>
            <a:r>
              <a:rPr lang="lv-LV" i="1" dirty="0"/>
              <a:t> </a:t>
            </a:r>
            <a:r>
              <a:rPr lang="lv-LV" i="1" dirty="0" err="1"/>
              <a:t>Survey</a:t>
            </a:r>
            <a:r>
              <a:rPr lang="lv-LV" i="1" dirty="0"/>
              <a:t>: </a:t>
            </a:r>
            <a:r>
              <a:rPr lang="lv-LV" i="1" dirty="0" err="1"/>
              <a:t>Experiences</a:t>
            </a:r>
            <a:r>
              <a:rPr lang="lv-LV" i="1" dirty="0"/>
              <a:t> </a:t>
            </a:r>
            <a:r>
              <a:rPr lang="lv-LV" i="1" dirty="0" err="1"/>
              <a:t>of</a:t>
            </a:r>
            <a:r>
              <a:rPr lang="lv-LV" i="1" dirty="0"/>
              <a:t> </a:t>
            </a:r>
            <a:r>
              <a:rPr lang="lv-LV" i="1" dirty="0" err="1"/>
              <a:t>Adult</a:t>
            </a:r>
            <a:r>
              <a:rPr lang="lv-LV" i="1" dirty="0"/>
              <a:t> </a:t>
            </a:r>
            <a:r>
              <a:rPr lang="lv-LV" i="1" dirty="0" err="1"/>
              <a:t>Survivors</a:t>
            </a:r>
            <a:r>
              <a:rPr lang="lv-LV" i="1" dirty="0"/>
              <a:t> </a:t>
            </a:r>
            <a:r>
              <a:rPr lang="lv-LV" i="1" dirty="0" err="1"/>
              <a:t>of</a:t>
            </a:r>
            <a:r>
              <a:rPr lang="lv-LV" i="1" dirty="0"/>
              <a:t> </a:t>
            </a:r>
            <a:r>
              <a:rPr lang="lv-LV" i="1" dirty="0" err="1"/>
              <a:t>Child</a:t>
            </a:r>
            <a:r>
              <a:rPr lang="lv-LV" i="1" dirty="0"/>
              <a:t> </a:t>
            </a:r>
            <a:r>
              <a:rPr lang="lv-LV" i="1" dirty="0" err="1"/>
              <a:t>Sexual</a:t>
            </a:r>
            <a:r>
              <a:rPr lang="lv-LV" i="1" dirty="0"/>
              <a:t> </a:t>
            </a:r>
            <a:r>
              <a:rPr lang="lv-LV" i="1" dirty="0" err="1"/>
              <a:t>Abuse</a:t>
            </a:r>
            <a:r>
              <a:rPr lang="lv-LV" i="1" dirty="0"/>
              <a:t> </a:t>
            </a:r>
            <a:r>
              <a:rPr lang="lv-LV" i="1" dirty="0" err="1"/>
              <a:t>and</a:t>
            </a:r>
            <a:r>
              <a:rPr lang="lv-LV" i="1" dirty="0"/>
              <a:t> </a:t>
            </a:r>
            <a:r>
              <a:rPr lang="lv-LV" i="1" dirty="0" err="1"/>
              <a:t>Exploitation</a:t>
            </a:r>
            <a:r>
              <a:rPr lang="lv-LV" i="1" dirty="0"/>
              <a:t> </a:t>
            </a:r>
            <a:r>
              <a:rPr lang="lv-LV" i="1" dirty="0" err="1"/>
              <a:t>Across</a:t>
            </a:r>
            <a:r>
              <a:rPr lang="lv-LV" i="1" dirty="0"/>
              <a:t> 29 </a:t>
            </a:r>
            <a:r>
              <a:rPr lang="lv-LV" i="1" dirty="0" err="1"/>
              <a:t>Languages</a:t>
            </a:r>
            <a:r>
              <a:rPr lang="lv-LV" i="1" dirty="0"/>
              <a:t>.” </a:t>
            </a:r>
            <a:r>
              <a:rPr lang="lv-LV" i="1" dirty="0" err="1"/>
              <a:t>Protect</a:t>
            </a:r>
            <a:r>
              <a:rPr lang="lv-LV" i="1" dirty="0"/>
              <a:t> </a:t>
            </a:r>
            <a:r>
              <a:rPr lang="lv-LV" i="1" dirty="0" err="1"/>
              <a:t>Children</a:t>
            </a:r>
            <a:r>
              <a:rPr lang="lv-LV" i="1" dirty="0"/>
              <a:t>.</a:t>
            </a:r>
          </a:p>
        </p:txBody>
      </p:sp>
    </p:spTree>
    <p:extLst>
      <p:ext uri="{BB962C8B-B14F-4D97-AF65-F5344CB8AC3E}">
        <p14:creationId xmlns:p14="http://schemas.microsoft.com/office/powerpoint/2010/main" val="1653006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F5C5-C81D-46AB-A6AB-600CA60BC8A9}"/>
              </a:ext>
            </a:extLst>
          </p:cNvPr>
          <p:cNvSpPr>
            <a:spLocks noGrp="1"/>
          </p:cNvSpPr>
          <p:nvPr>
            <p:ph type="title"/>
          </p:nvPr>
        </p:nvSpPr>
        <p:spPr>
          <a:xfrm>
            <a:off x="1487488" y="1268413"/>
            <a:ext cx="3695700" cy="606425"/>
          </a:xfrm>
        </p:spPr>
        <p:txBody>
          <a:bodyPr anchor="t">
            <a:normAutofit/>
          </a:bodyPr>
          <a:lstStyle/>
          <a:p>
            <a:endParaRPr lang="en-US" sz="3000" dirty="0"/>
          </a:p>
        </p:txBody>
      </p:sp>
      <p:pic>
        <p:nvPicPr>
          <p:cNvPr id="12" name="Satura vietturis 11" descr="Attēls, kurā ir teksts, ekrānuzņēmums, fonts, cipars&#10;&#10;Mākslīgā intelekta ģenerētais saturs var būt nepareizs.">
            <a:extLst>
              <a:ext uri="{FF2B5EF4-FFF2-40B4-BE49-F238E27FC236}">
                <a16:creationId xmlns:a16="http://schemas.microsoft.com/office/drawing/2014/main" id="{C08C6837-3346-575C-A89D-40551F1724C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p:blipFill>
        <p:spPr>
          <a:xfrm>
            <a:off x="5516216" y="700572"/>
            <a:ext cx="6675783" cy="4771058"/>
          </a:xfrm>
          <a:noFill/>
        </p:spPr>
      </p:pic>
      <p:sp>
        <p:nvSpPr>
          <p:cNvPr id="17" name="Text Placeholder 3">
            <a:extLst>
              <a:ext uri="{FF2B5EF4-FFF2-40B4-BE49-F238E27FC236}">
                <a16:creationId xmlns:a16="http://schemas.microsoft.com/office/drawing/2014/main" id="{7DB9C3A4-1D60-C7BE-1977-7FC010AC95DE}"/>
              </a:ext>
            </a:extLst>
          </p:cNvPr>
          <p:cNvSpPr>
            <a:spLocks noGrp="1"/>
          </p:cNvSpPr>
          <p:nvPr>
            <p:ph type="body" sz="half" idx="2"/>
          </p:nvPr>
        </p:nvSpPr>
        <p:spPr>
          <a:xfrm>
            <a:off x="1487488" y="2148840"/>
            <a:ext cx="3695700" cy="3656649"/>
          </a:xfrm>
        </p:spPr>
        <p:txBody>
          <a:bodyPr>
            <a:normAutofit/>
          </a:bodyPr>
          <a:lstStyle/>
          <a:p>
            <a:r>
              <a:rPr lang="lv-LV" sz="2400" dirty="0"/>
              <a:t>64 % no respondentiem piedzīvoja seksuālo vardarbību vecumā no 3-9 gadiem.</a:t>
            </a:r>
            <a:endParaRPr lang="en-US" sz="2400" dirty="0"/>
          </a:p>
        </p:txBody>
      </p:sp>
      <p:sp>
        <p:nvSpPr>
          <p:cNvPr id="4" name="Date Placeholder 3">
            <a:extLst>
              <a:ext uri="{FF2B5EF4-FFF2-40B4-BE49-F238E27FC236}">
                <a16:creationId xmlns:a16="http://schemas.microsoft.com/office/drawing/2014/main" id="{128742FF-BAE4-4D6E-ACB0-8679946D1ED4}"/>
              </a:ext>
            </a:extLst>
          </p:cNvPr>
          <p:cNvSpPr>
            <a:spLocks noGrp="1"/>
          </p:cNvSpPr>
          <p:nvPr>
            <p:ph type="dt" sz="half" idx="10"/>
          </p:nvPr>
        </p:nvSpPr>
        <p:spPr>
          <a:xfrm>
            <a:off x="838200" y="6356350"/>
            <a:ext cx="1398104" cy="365125"/>
          </a:xfrm>
        </p:spPr>
        <p:txBody>
          <a:bodyPr>
            <a:normAutofit/>
          </a:bodyPr>
          <a:lstStyle/>
          <a:p>
            <a:pPr>
              <a:spcAft>
                <a:spcPts val="600"/>
              </a:spcAft>
            </a:pPr>
            <a:fld id="{3FF4D1AA-C90D-4FFE-853C-FB228C33E54A}" type="datetime1">
              <a:rPr lang="en-US" smtClean="0"/>
              <a:pPr>
                <a:spcAft>
                  <a:spcPts val="600"/>
                </a:spcAft>
              </a:pPr>
              <a:t>9/15/2025</a:t>
            </a:fld>
            <a:endParaRPr lang="en-US"/>
          </a:p>
        </p:txBody>
      </p:sp>
      <p:sp>
        <p:nvSpPr>
          <p:cNvPr id="5" name="Footer Placeholder 4">
            <a:extLst>
              <a:ext uri="{FF2B5EF4-FFF2-40B4-BE49-F238E27FC236}">
                <a16:creationId xmlns:a16="http://schemas.microsoft.com/office/drawing/2014/main" id="{5925F121-F8FB-4402-88CB-CBE3AD5522BB}"/>
              </a:ext>
            </a:extLst>
          </p:cNvPr>
          <p:cNvSpPr>
            <a:spLocks noGrp="1"/>
          </p:cNvSpPr>
          <p:nvPr>
            <p:ph type="ftr" sz="quarter" idx="11"/>
          </p:nvPr>
        </p:nvSpPr>
        <p:spPr>
          <a:xfrm>
            <a:off x="2464903" y="6356350"/>
            <a:ext cx="7490793" cy="365125"/>
          </a:xfrm>
        </p:spPr>
        <p:txBody>
          <a:bodyPr>
            <a:normAutofit/>
          </a:bodyPr>
          <a:lstStyle/>
          <a:p>
            <a:pPr>
              <a:spcAft>
                <a:spcPts val="600"/>
              </a:spcAft>
            </a:pPr>
            <a:r>
              <a:rPr lang="nb-NO"/>
              <a:t>www.centrsdardedze.lv       info@centrsdardedze.lv       tel.nr.: +371 29556680,    +371 67600685</a:t>
            </a:r>
            <a:endParaRPr lang="en-US"/>
          </a:p>
        </p:txBody>
      </p:sp>
      <p:sp>
        <p:nvSpPr>
          <p:cNvPr id="6" name="Slide Number Placeholder 5">
            <a:extLst>
              <a:ext uri="{FF2B5EF4-FFF2-40B4-BE49-F238E27FC236}">
                <a16:creationId xmlns:a16="http://schemas.microsoft.com/office/drawing/2014/main" id="{4551DE34-15E1-4CC2-B113-5E5FF042F2D3}"/>
              </a:ext>
            </a:extLst>
          </p:cNvPr>
          <p:cNvSpPr>
            <a:spLocks noGrp="1"/>
          </p:cNvSpPr>
          <p:nvPr>
            <p:ph type="sldNum" sz="quarter" idx="12"/>
          </p:nvPr>
        </p:nvSpPr>
        <p:spPr>
          <a:xfrm>
            <a:off x="9955696" y="6356350"/>
            <a:ext cx="1398104" cy="365125"/>
          </a:xfrm>
        </p:spPr>
        <p:txBody>
          <a:bodyPr>
            <a:normAutofit/>
          </a:bodyPr>
          <a:lstStyle/>
          <a:p>
            <a:pPr>
              <a:spcAft>
                <a:spcPts val="600"/>
              </a:spcAft>
            </a:pPr>
            <a:fld id="{D572A262-C357-4E65-B12F-80D120AC05A9}" type="slidenum">
              <a:rPr lang="en-US" smtClean="0"/>
              <a:pPr>
                <a:spcAft>
                  <a:spcPts val="600"/>
                </a:spcAft>
              </a:pPr>
              <a:t>9</a:t>
            </a:fld>
            <a:endParaRPr lang="en-US"/>
          </a:p>
        </p:txBody>
      </p:sp>
    </p:spTree>
    <p:extLst>
      <p:ext uri="{BB962C8B-B14F-4D97-AF65-F5344CB8AC3E}">
        <p14:creationId xmlns:p14="http://schemas.microsoft.com/office/powerpoint/2010/main" val="2572900768"/>
      </p:ext>
    </p:extLst>
  </p:cSld>
  <p:clrMapOvr>
    <a:masterClrMapping/>
  </p:clrMapOvr>
</p:sld>
</file>

<file path=ppt/theme/theme1.xml><?xml version="1.0" encoding="utf-8"?>
<a:theme xmlns:a="http://schemas.openxmlformats.org/drawingml/2006/main" name="Stili ">
  <a:themeElements>
    <a:clrScheme name="Centrs Dardedze">
      <a:dk1>
        <a:srgbClr val="3F2615"/>
      </a:dk1>
      <a:lt1>
        <a:srgbClr val="FAF9F7"/>
      </a:lt1>
      <a:dk2>
        <a:srgbClr val="8C6E51"/>
      </a:dk2>
      <a:lt2>
        <a:srgbClr val="EAE5E1"/>
      </a:lt2>
      <a:accent1>
        <a:srgbClr val="B88D64"/>
      </a:accent1>
      <a:accent2>
        <a:srgbClr val="E8CD86"/>
      </a:accent2>
      <a:accent3>
        <a:srgbClr val="663A14"/>
      </a:accent3>
      <a:accent4>
        <a:srgbClr val="92E34A"/>
      </a:accent4>
      <a:accent5>
        <a:srgbClr val="FF3523"/>
      </a:accent5>
      <a:accent6>
        <a:srgbClr val="777471"/>
      </a:accent6>
      <a:hlink>
        <a:srgbClr val="41FA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61AB878-F04D-40D0-AC48-080AFEBD42ED}" vid="{3991574E-8452-4D99-AD30-1523F0462C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s" ma:contentTypeID="0x0101003283D7405202D443A1F57707F3586FB2" ma:contentTypeVersion="15" ma:contentTypeDescription="Izveidot jaunu dokumentu." ma:contentTypeScope="" ma:versionID="80402189f505a6aa721c63fb239c60f7">
  <xsd:schema xmlns:xsd="http://www.w3.org/2001/XMLSchema" xmlns:xs="http://www.w3.org/2001/XMLSchema" xmlns:p="http://schemas.microsoft.com/office/2006/metadata/properties" xmlns:ns2="2f1c89ee-50c3-4fc3-a6c9-ecf308885f22" xmlns:ns3="dd4b2ca2-25f3-4f41-a981-0766fe1f5d69" xmlns:ns4="13c06f12-9cd7-45ef-9235-8a2610dbab13" targetNamespace="http://schemas.microsoft.com/office/2006/metadata/properties" ma:root="true" ma:fieldsID="33a2ddb7632a472988a4e7ad9f6741f4" ns2:_="" ns3:_="" ns4:_="">
    <xsd:import namespace="2f1c89ee-50c3-4fc3-a6c9-ecf308885f22"/>
    <xsd:import namespace="dd4b2ca2-25f3-4f41-a981-0766fe1f5d69"/>
    <xsd:import namespace="13c06f12-9cd7-45ef-9235-8a2610dbab1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1c89ee-50c3-4fc3-a6c9-ecf308885f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Attēlu atzīmes" ma:readOnly="false" ma:fieldId="{5cf76f15-5ced-4ddc-b409-7134ff3c332f}" ma:taxonomyMulti="true" ma:sspId="6cfc37d3-8788-4e20-9719-a5a5ab19aac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4b2ca2-25f3-4f41-a981-0766fe1f5d6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18ca6c6-665b-4cc9-9c93-5427d0e7f24f}" ma:internalName="TaxCatchAll" ma:showField="CatchAllData" ma:web="dd4b2ca2-25f3-4f41-a981-0766fe1f5d6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c06f12-9cd7-45ef-9235-8a2610dbab13" elementFormDefault="qualified">
    <xsd:import namespace="http://schemas.microsoft.com/office/2006/documentManagement/types"/>
    <xsd:import namespace="http://schemas.microsoft.com/office/infopath/2007/PartnerControls"/>
    <xsd:element name="SharedWithUsers" ma:index="20"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Koplietots ar: detalizēt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10B96F-3B07-4F31-9EBF-A80E839C413B}">
  <ds:schemaRefs>
    <ds:schemaRef ds:uri="http://schemas.microsoft.com/sharepoint/v3/contenttype/forms"/>
  </ds:schemaRefs>
</ds:datastoreItem>
</file>

<file path=customXml/itemProps2.xml><?xml version="1.0" encoding="utf-8"?>
<ds:datastoreItem xmlns:ds="http://schemas.openxmlformats.org/officeDocument/2006/customXml" ds:itemID="{D59FF8E1-BAF5-4F6F-830A-EEAB27B2CF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1c89ee-50c3-4fc3-a6c9-ecf308885f22"/>
    <ds:schemaRef ds:uri="dd4b2ca2-25f3-4f41-a981-0766fe1f5d69"/>
    <ds:schemaRef ds:uri="13c06f12-9cd7-45ef-9235-8a2610dbab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Jaunā RSD 2022 prezentācija</Template>
  <TotalTime>0</TotalTime>
  <Words>6435</Words>
  <Application>Microsoft Office PowerPoint</Application>
  <PresentationFormat>Widescreen</PresentationFormat>
  <Paragraphs>777</Paragraphs>
  <Slides>72</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Aptos</vt:lpstr>
      <vt:lpstr>Arial</vt:lpstr>
      <vt:lpstr>Calibri</vt:lpstr>
      <vt:lpstr>Noto Sans Symbols</vt:lpstr>
      <vt:lpstr>Poppins</vt:lpstr>
      <vt:lpstr>Poppins Light</vt:lpstr>
      <vt:lpstr>Wingdings</vt:lpstr>
      <vt:lpstr>Stili </vt:lpstr>
      <vt:lpstr>         Vardarbība pret bērnu – veidi, riska faktori, sekas Rīcība vardarbības gadījumā </vt:lpstr>
      <vt:lpstr>Centrs drošai bērnībai</vt:lpstr>
      <vt:lpstr>PowerPoint Presentation</vt:lpstr>
      <vt:lpstr>PowerPoint Presentation</vt:lpstr>
      <vt:lpstr>Vardarbības definīcija</vt:lpstr>
      <vt:lpstr>Vardarbības veidi</vt:lpstr>
      <vt:lpstr>PowerPoint Presentation</vt:lpstr>
      <vt:lpstr>Ko saka pētījumi?</vt:lpstr>
      <vt:lpstr>PowerPoint Presentation</vt:lpstr>
      <vt:lpstr>Pāridarītāja vecums</vt:lpstr>
      <vt:lpstr>Izstāsta par seksuālās vardarbības pieredzi:</vt:lpstr>
      <vt:lpstr>Vardarbības līmeņi</vt:lpstr>
      <vt:lpstr>PowerPoint Presentation</vt:lpstr>
      <vt:lpstr>Emocionālā vardarbība</vt:lpstr>
      <vt:lpstr>Emocionālās vardarbības pazīmes</vt:lpstr>
      <vt:lpstr>Emocionālās vardarbības sekas</vt:lpstr>
      <vt:lpstr>Fiziska vardarbība</vt:lpstr>
      <vt:lpstr>Fiziskas vardarbības pazīmes</vt:lpstr>
      <vt:lpstr>PowerPoint Presentation</vt:lpstr>
      <vt:lpstr>Seksuāla izmantošana-</vt:lpstr>
      <vt:lpstr>Seksuāla izmantošana-</vt:lpstr>
      <vt:lpstr>Seksuālās izmantošanas formas</vt:lpstr>
      <vt:lpstr>Seksuālās izmantošanas klasifikācija</vt:lpstr>
      <vt:lpstr>Fakti par Eiropas Savienības Valstīm</vt:lpstr>
      <vt:lpstr>Kas ir bērnu  seksuālie izmantotāji? </vt:lpstr>
      <vt:lpstr>Seksuālās  izmantošanas pazīmes</vt:lpstr>
      <vt:lpstr>Elektroniskās ziņošanas līnijas dati 2022.-2024.</vt:lpstr>
      <vt:lpstr>Kibermobings</vt:lpstr>
      <vt:lpstr>Sekstings</vt:lpstr>
      <vt:lpstr>Sekstinga tipoloģija  (Finkelhor &amp; Wolak, 2011)</vt:lpstr>
      <vt:lpstr>Gadījumu apraksti</vt:lpstr>
      <vt:lpstr>Kāpēc bērniem interesē sekstings </vt:lpstr>
      <vt:lpstr>Ko bērni «iemācās» no pornogrāfijas</vt:lpstr>
      <vt:lpstr>Pornogrāfijas sekas</vt:lpstr>
      <vt:lpstr>Mobings / bulings / ņirgāšanās</vt:lpstr>
      <vt:lpstr>KAS IR KAITĒJOŠA SEKSUĀLA UZVEDĪBA – KSU? (angļu val. Harmful sexual behavioral – HSB) </vt:lpstr>
      <vt:lpstr>PowerPoint Presentation</vt:lpstr>
      <vt:lpstr>PowerPoint Presentation</vt:lpstr>
      <vt:lpstr>PowerPoint Presentation</vt:lpstr>
      <vt:lpstr>PowerPoint Presentation</vt:lpstr>
      <vt:lpstr>Terminoloģiski izaicinājumi</vt:lpstr>
      <vt:lpstr>Bulings/ņirgāšanās</vt:lpstr>
      <vt:lpstr>PowerPoint Presentation</vt:lpstr>
      <vt:lpstr>PowerPoint Presentation</vt:lpstr>
      <vt:lpstr>Dažādas lomas bulinga/ņirgāšanās situācijā</vt:lpstr>
      <vt:lpstr>Bulinga/ņirgāšanās upura riska faktori: </vt:lpstr>
      <vt:lpstr>Pāridarītāja pazīmes un riska faktori:</vt:lpstr>
      <vt:lpstr>Bulinga/ņirgāšanās sekas</vt:lpstr>
      <vt:lpstr>Vardarbības līmeņi</vt:lpstr>
      <vt:lpstr>Lai nenotiktu ir svarīga prevence/prevencija</vt:lpstr>
      <vt:lpstr>Disciplinēšanas pamatprincipi</vt:lpstr>
      <vt:lpstr>Kā rīkoties? </vt:lpstr>
      <vt:lpstr>Saruna ar bērnu, kurš  stipri iesitis otram bērnam un nosaucis viņu par “idiotu”(1) </vt:lpstr>
      <vt:lpstr>Saruna ar bērnu, kurš  stipri iesitis otram bērnam un nosaucis viņu par “idiotu”(2)</vt:lpstr>
      <vt:lpstr>Saruna ar bērnu, kurš  stipri iesitis otram bērnam un nosaucis viņu par “idiotu”(3)</vt:lpstr>
      <vt:lpstr>Saruna ar cietušo bērnu (pēc vardarbības incidenta) (1) </vt:lpstr>
      <vt:lpstr>Saruna ar cietušo bērnu (pēc vardarbības incidenta) (2)</vt:lpstr>
      <vt:lpstr>Saruna ar cietušo bērnu (pēc vardarbības incidenta) (3)</vt:lpstr>
      <vt:lpstr>Saruna ar cietušo bērnu (pēc vardarbības incidenta) (4)</vt:lpstr>
      <vt:lpstr>Saruna ar vecākiem pēc incidenta (1)</vt:lpstr>
      <vt:lpstr>Saruna ar vecākiem pēc incidenta (2)</vt:lpstr>
      <vt:lpstr>Saruna ar vecākiem pēc incidenta (3)</vt:lpstr>
      <vt:lpstr>Saruna ar vecākiem pēc incidenta (4)</vt:lpstr>
      <vt:lpstr>Saruna ar vecākiem pēc incidenta </vt:lpstr>
      <vt:lpstr>Kā rīkoties?</vt:lpstr>
      <vt:lpstr>Kā rīkoties?</vt:lpstr>
      <vt:lpstr>Kā rīkoties?</vt:lpstr>
      <vt:lpstr>Bērnu tiesību aizsardzības likums</vt:lpstr>
      <vt:lpstr> Kādos gadījumos ziņot</vt:lpstr>
      <vt:lpstr>PowerPoint Presentation</vt:lpstr>
      <vt:lpstr>Incidenta piefiksēšana, lai ziņotu atbildīgajām institūcijām</vt:lpstr>
      <vt:lpstr>Lai mums izdodas!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Ikgadējā tikšanās ar Rīgas Sociālo dienestu</dc:title>
  <dc:creator>Janeta Bokaldere</dc:creator>
  <cp:lastModifiedBy>Laila Balode</cp:lastModifiedBy>
  <cp:revision>72</cp:revision>
  <cp:lastPrinted>2024-10-31T14:50:47Z</cp:lastPrinted>
  <dcterms:created xsi:type="dcterms:W3CDTF">2022-02-15T06:02:25Z</dcterms:created>
  <dcterms:modified xsi:type="dcterms:W3CDTF">2025-09-15T10:21:03Z</dcterms:modified>
</cp:coreProperties>
</file>