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3" r:id="rId1"/>
  </p:sldMasterIdLst>
  <p:notesMasterIdLst>
    <p:notesMasterId r:id="rId42"/>
  </p:notesMasterIdLst>
  <p:handoutMasterIdLst>
    <p:handoutMasterId r:id="rId43"/>
  </p:handoutMasterIdLst>
  <p:sldIdLst>
    <p:sldId id="258" r:id="rId2"/>
    <p:sldId id="337" r:id="rId3"/>
    <p:sldId id="259" r:id="rId4"/>
    <p:sldId id="313" r:id="rId5"/>
    <p:sldId id="309" r:id="rId6"/>
    <p:sldId id="308" r:id="rId7"/>
    <p:sldId id="310" r:id="rId8"/>
    <p:sldId id="338" r:id="rId9"/>
    <p:sldId id="311" r:id="rId10"/>
    <p:sldId id="315" r:id="rId11"/>
    <p:sldId id="316" r:id="rId12"/>
    <p:sldId id="339" r:id="rId13"/>
    <p:sldId id="312" r:id="rId14"/>
    <p:sldId id="318" r:id="rId15"/>
    <p:sldId id="332" r:id="rId16"/>
    <p:sldId id="333" r:id="rId17"/>
    <p:sldId id="334" r:id="rId18"/>
    <p:sldId id="330" r:id="rId19"/>
    <p:sldId id="340" r:id="rId20"/>
    <p:sldId id="331" r:id="rId21"/>
    <p:sldId id="319" r:id="rId22"/>
    <p:sldId id="320" r:id="rId23"/>
    <p:sldId id="321" r:id="rId24"/>
    <p:sldId id="322" r:id="rId25"/>
    <p:sldId id="323" r:id="rId26"/>
    <p:sldId id="324" r:id="rId27"/>
    <p:sldId id="325" r:id="rId28"/>
    <p:sldId id="326" r:id="rId29"/>
    <p:sldId id="327" r:id="rId30"/>
    <p:sldId id="328" r:id="rId31"/>
    <p:sldId id="329" r:id="rId32"/>
    <p:sldId id="335" r:id="rId33"/>
    <p:sldId id="274" r:id="rId34"/>
    <p:sldId id="275" r:id="rId35"/>
    <p:sldId id="276" r:id="rId36"/>
    <p:sldId id="277" r:id="rId37"/>
    <p:sldId id="290" r:id="rId38"/>
    <p:sldId id="336" r:id="rId39"/>
    <p:sldId id="317" r:id="rId40"/>
    <p:sldId id="284" r:id="rId41"/>
  </p:sldIdLst>
  <p:sldSz cx="12188825" cy="6858000"/>
  <p:notesSz cx="6797675" cy="9926638"/>
  <p:defaultTextStyle>
    <a:defPPr>
      <a:defRPr lang="en-US"/>
    </a:defPPr>
    <a:lvl1pPr algn="l" defTabSz="1217613" rtl="0" fontAlgn="base">
      <a:spcBef>
        <a:spcPct val="0"/>
      </a:spcBef>
      <a:spcAft>
        <a:spcPct val="0"/>
      </a:spcAft>
      <a:defRPr kern="1200">
        <a:solidFill>
          <a:schemeClr val="tx1"/>
        </a:solidFill>
        <a:latin typeface="Arial" charset="0"/>
        <a:ea typeface="+mn-ea"/>
        <a:cs typeface="Arial" charset="0"/>
      </a:defRPr>
    </a:lvl1pPr>
    <a:lvl2pPr marL="608013" indent="-150813" algn="l" defTabSz="1217613" rtl="0" fontAlgn="base">
      <a:spcBef>
        <a:spcPct val="0"/>
      </a:spcBef>
      <a:spcAft>
        <a:spcPct val="0"/>
      </a:spcAft>
      <a:defRPr kern="1200">
        <a:solidFill>
          <a:schemeClr val="tx1"/>
        </a:solidFill>
        <a:latin typeface="Arial" charset="0"/>
        <a:ea typeface="+mn-ea"/>
        <a:cs typeface="Arial" charset="0"/>
      </a:defRPr>
    </a:lvl2pPr>
    <a:lvl3pPr marL="1217613" indent="-303213" algn="l" defTabSz="1217613" rtl="0" fontAlgn="base">
      <a:spcBef>
        <a:spcPct val="0"/>
      </a:spcBef>
      <a:spcAft>
        <a:spcPct val="0"/>
      </a:spcAft>
      <a:defRPr kern="1200">
        <a:solidFill>
          <a:schemeClr val="tx1"/>
        </a:solidFill>
        <a:latin typeface="Arial" charset="0"/>
        <a:ea typeface="+mn-ea"/>
        <a:cs typeface="Arial" charset="0"/>
      </a:defRPr>
    </a:lvl3pPr>
    <a:lvl4pPr marL="1827213" indent="-455613" algn="l" defTabSz="1217613" rtl="0" fontAlgn="base">
      <a:spcBef>
        <a:spcPct val="0"/>
      </a:spcBef>
      <a:spcAft>
        <a:spcPct val="0"/>
      </a:spcAft>
      <a:defRPr kern="1200">
        <a:solidFill>
          <a:schemeClr val="tx1"/>
        </a:solidFill>
        <a:latin typeface="Arial" charset="0"/>
        <a:ea typeface="+mn-ea"/>
        <a:cs typeface="Arial" charset="0"/>
      </a:defRPr>
    </a:lvl4pPr>
    <a:lvl5pPr marL="2436813" indent="-608013" algn="l" defTabSz="1217613"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orient="horz" pos="945">
          <p15:clr>
            <a:srgbClr val="A4A3A4"/>
          </p15:clr>
        </p15:guide>
        <p15:guide id="3" orient="horz" pos="3888">
          <p15:clr>
            <a:srgbClr val="A4A3A4"/>
          </p15:clr>
        </p15:guide>
        <p15:guide id="4" orient="horz" pos="192">
          <p15:clr>
            <a:srgbClr val="A4A3A4"/>
          </p15:clr>
        </p15:guide>
        <p15:guide id="5" orient="horz" pos="1072">
          <p15:clr>
            <a:srgbClr val="A4A3A4"/>
          </p15:clr>
        </p15:guide>
        <p15:guide id="6" pos="3839">
          <p15:clr>
            <a:srgbClr val="A4A3A4"/>
          </p15:clr>
        </p15:guide>
        <p15:guide id="7" pos="704">
          <p15:clr>
            <a:srgbClr val="A4A3A4"/>
          </p15:clr>
        </p15:guide>
        <p15:guide id="8" pos="7102">
          <p15:clr>
            <a:srgbClr val="A4A3A4"/>
          </p15:clr>
        </p15:guide>
      </p15:sldGuideLst>
    </p:ext>
    <p:ext uri="{2D200454-40CA-4A62-9FC3-DE9A4176ACB9}">
      <p15:notesGuideLst xmlns:p15="http://schemas.microsoft.com/office/powerpoint/2012/main" xmlns="">
        <p15:guide id="1" orient="horz" pos="2880">
          <p15:clr>
            <a:srgbClr val="A4A3A4"/>
          </p15:clr>
        </p15:guide>
        <p15:guide id="2" orient="horz" pos="3127">
          <p15:clr>
            <a:srgbClr val="A4A3A4"/>
          </p15:clr>
        </p15:guide>
        <p15:guide id="3" pos="2160">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76" autoAdjust="0"/>
    <p:restoredTop sz="58355" autoAdjust="0"/>
  </p:normalViewPr>
  <p:slideViewPr>
    <p:cSldViewPr>
      <p:cViewPr>
        <p:scale>
          <a:sx n="49" d="100"/>
          <a:sy n="49" d="100"/>
        </p:scale>
        <p:origin x="-1308" y="-72"/>
      </p:cViewPr>
      <p:guideLst>
        <p:guide orient="horz" pos="2160"/>
        <p:guide orient="horz" pos="945"/>
        <p:guide orient="horz" pos="3888"/>
        <p:guide orient="horz" pos="192"/>
        <p:guide orient="horz" pos="1072"/>
        <p:guide pos="3839"/>
        <p:guide pos="704"/>
        <p:guide pos="7102"/>
      </p:guideLst>
    </p:cSldViewPr>
  </p:slideViewPr>
  <p:outlineViewPr>
    <p:cViewPr>
      <p:scale>
        <a:sx n="33" d="100"/>
        <a:sy n="33" d="100"/>
      </p:scale>
      <p:origin x="0" y="-2886"/>
    </p:cViewPr>
  </p:outlineViewPr>
  <p:notesTextViewPr>
    <p:cViewPr>
      <p:scale>
        <a:sx n="3" d="2"/>
        <a:sy n="3" d="2"/>
      </p:scale>
      <p:origin x="0" y="0"/>
    </p:cViewPr>
  </p:notesTextViewPr>
  <p:notesViewPr>
    <p:cSldViewPr>
      <p:cViewPr varScale="1">
        <p:scale>
          <a:sx n="79" d="100"/>
          <a:sy n="79" d="100"/>
        </p:scale>
        <p:origin x="3198" y="96"/>
      </p:cViewPr>
      <p:guideLst>
        <p:guide orient="horz" pos="2880"/>
        <p:guide orient="horz" pos="3127"/>
        <p:guide pos="216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defTabSz="1218987" fontAlgn="auto">
              <a:spcBef>
                <a:spcPts val="0"/>
              </a:spcBef>
              <a:spcAft>
                <a:spcPts val="0"/>
              </a:spcAft>
              <a:defRPr sz="1200">
                <a:solidFill>
                  <a:schemeClr val="tx2"/>
                </a:solidFill>
                <a:latin typeface="+mn-lt"/>
                <a:cs typeface="+mn-cs"/>
              </a:defRPr>
            </a:lvl1pPr>
          </a:lstStyle>
          <a:p>
            <a:pPr>
              <a:defRPr/>
            </a:pPr>
            <a:endParaRPr/>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defTabSz="1218987" fontAlgn="auto">
              <a:spcBef>
                <a:spcPts val="0"/>
              </a:spcBef>
              <a:spcAft>
                <a:spcPts val="0"/>
              </a:spcAft>
              <a:defRPr sz="1200">
                <a:solidFill>
                  <a:schemeClr val="tx2"/>
                </a:solidFill>
                <a:latin typeface="+mn-lt"/>
                <a:cs typeface="+mn-cs"/>
              </a:defRPr>
            </a:lvl1pPr>
          </a:lstStyle>
          <a:p>
            <a:pPr>
              <a:defRPr/>
            </a:pPr>
            <a:fld id="{7CC4C704-794C-4A3C-827D-C22BDCC80820}" type="datetimeFigureOut">
              <a:rPr lang="en-US"/>
              <a:pPr>
                <a:defRPr/>
              </a:pPr>
              <a:t>2/26/2021</a:t>
            </a:fld>
            <a:endParaRPr/>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defTabSz="1218987" fontAlgn="auto">
              <a:spcBef>
                <a:spcPts val="0"/>
              </a:spcBef>
              <a:spcAft>
                <a:spcPts val="0"/>
              </a:spcAft>
              <a:defRPr sz="1200">
                <a:solidFill>
                  <a:schemeClr val="tx2"/>
                </a:solidFill>
                <a:latin typeface="+mn-lt"/>
                <a:cs typeface="+mn-cs"/>
              </a:defRPr>
            </a:lvl1pPr>
          </a:lstStyle>
          <a:p>
            <a:pPr>
              <a:defRPr/>
            </a:pPr>
            <a:endParaRPr/>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defTabSz="1218987" fontAlgn="auto">
              <a:spcBef>
                <a:spcPts val="0"/>
              </a:spcBef>
              <a:spcAft>
                <a:spcPts val="0"/>
              </a:spcAft>
              <a:defRPr sz="1200">
                <a:solidFill>
                  <a:schemeClr val="tx2"/>
                </a:solidFill>
                <a:latin typeface="+mn-lt"/>
                <a:cs typeface="+mn-cs"/>
              </a:defRPr>
            </a:lvl1pPr>
          </a:lstStyle>
          <a:p>
            <a:pPr>
              <a:defRPr/>
            </a:pPr>
            <a:fld id="{605C54E5-5E53-48AE-BDDC-52C57A78DADE}" type="slidenum">
              <a:rPr/>
              <a:pPr>
                <a:defRPr/>
              </a:pPr>
              <a:t>‹#›</a:t>
            </a:fld>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defTabSz="1218987" fontAlgn="auto">
              <a:spcBef>
                <a:spcPts val="0"/>
              </a:spcBef>
              <a:spcAft>
                <a:spcPts val="0"/>
              </a:spcAft>
              <a:defRPr sz="1200">
                <a:solidFill>
                  <a:schemeClr val="tx2"/>
                </a:solidFill>
                <a:latin typeface="+mn-lt"/>
                <a:cs typeface="+mn-cs"/>
              </a:defRPr>
            </a:lvl1pPr>
          </a:lstStyle>
          <a:p>
            <a:pPr>
              <a:defRPr/>
            </a:pPr>
            <a:endParaRPr/>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defTabSz="1218987" fontAlgn="auto">
              <a:spcBef>
                <a:spcPts val="0"/>
              </a:spcBef>
              <a:spcAft>
                <a:spcPts val="0"/>
              </a:spcAft>
              <a:defRPr sz="1200">
                <a:solidFill>
                  <a:schemeClr val="tx2"/>
                </a:solidFill>
                <a:latin typeface="+mn-lt"/>
                <a:cs typeface="+mn-cs"/>
              </a:defRPr>
            </a:lvl1pPr>
          </a:lstStyle>
          <a:p>
            <a:pPr>
              <a:defRPr/>
            </a:pPr>
            <a:fld id="{237C87A3-085A-4F99-A2AD-5975856FB79A}" type="datetimeFigureOut">
              <a:rPr lang="en-US"/>
              <a:pPr>
                <a:defRPr/>
              </a:pPr>
              <a:t>2/26/2021</a:t>
            </a:fld>
            <a:endParaRPr/>
          </a:p>
        </p:txBody>
      </p:sp>
      <p:sp>
        <p:nvSpPr>
          <p:cNvPr id="4" name="Slide Image Placeholder 3"/>
          <p:cNvSpPr>
            <a:spLocks noGrp="1" noRot="1" noChangeAspect="1"/>
          </p:cNvSpPr>
          <p:nvPr>
            <p:ph type="sldImg" idx="2"/>
          </p:nvPr>
        </p:nvSpPr>
        <p:spPr>
          <a:xfrm>
            <a:off x="92075" y="744538"/>
            <a:ext cx="6613525" cy="3722687"/>
          </a:xfrm>
          <a:prstGeom prst="rect">
            <a:avLst/>
          </a:prstGeom>
          <a:noFill/>
          <a:ln w="12700">
            <a:solidFill>
              <a:prstClr val="black"/>
            </a:solidFill>
          </a:ln>
        </p:spPr>
        <p:txBody>
          <a:bodyPr vert="horz" lIns="91440" tIns="45720" rIns="91440" bIns="45720" rtlCol="0" anchor="ctr"/>
          <a:lstStyle/>
          <a:p>
            <a:pPr lvl="0"/>
            <a:endParaRPr noProof="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noProof="0"/>
              <a:t>Click to edit Master text styles</a:t>
            </a:r>
          </a:p>
          <a:p>
            <a:pPr lvl="1"/>
            <a:r>
              <a:rPr noProof="0"/>
              <a:t>Second level</a:t>
            </a:r>
          </a:p>
          <a:p>
            <a:pPr lvl="2"/>
            <a:r>
              <a:rPr noProof="0"/>
              <a:t>Third level</a:t>
            </a:r>
          </a:p>
          <a:p>
            <a:pPr lvl="3"/>
            <a:r>
              <a:rPr noProof="0"/>
              <a:t>Fourth level</a:t>
            </a:r>
          </a:p>
          <a:p>
            <a:pPr lvl="4"/>
            <a:r>
              <a:rPr noProof="0"/>
              <a:t>Fifth level</a:t>
            </a:r>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defTabSz="1218987" fontAlgn="auto">
              <a:spcBef>
                <a:spcPts val="0"/>
              </a:spcBef>
              <a:spcAft>
                <a:spcPts val="0"/>
              </a:spcAft>
              <a:defRPr sz="1200">
                <a:solidFill>
                  <a:schemeClr val="tx2"/>
                </a:solidFill>
                <a:latin typeface="+mn-lt"/>
                <a:cs typeface="+mn-cs"/>
              </a:defRPr>
            </a:lvl1pPr>
          </a:lstStyle>
          <a:p>
            <a:pPr>
              <a:defRPr/>
            </a:pPr>
            <a:endParaRPr/>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defTabSz="1218987" fontAlgn="auto">
              <a:spcBef>
                <a:spcPts val="0"/>
              </a:spcBef>
              <a:spcAft>
                <a:spcPts val="0"/>
              </a:spcAft>
              <a:defRPr sz="1200">
                <a:solidFill>
                  <a:schemeClr val="tx2"/>
                </a:solidFill>
                <a:latin typeface="+mn-lt"/>
                <a:cs typeface="+mn-cs"/>
              </a:defRPr>
            </a:lvl1pPr>
          </a:lstStyle>
          <a:p>
            <a:pPr>
              <a:defRPr/>
            </a:pPr>
            <a:fld id="{30C1B885-74AB-4E80-8E50-E0EFD5D506EF}" type="slidenum">
              <a:rPr/>
              <a:pPr>
                <a:defRPr/>
              </a:pPr>
              <a:t>‹#›</a:t>
            </a:fld>
            <a:endParaRPr/>
          </a:p>
        </p:txBody>
      </p:sp>
    </p:spTree>
    <p:extLst>
      <p:ext uri="{BB962C8B-B14F-4D97-AF65-F5344CB8AC3E}">
        <p14:creationId xmlns:p14="http://schemas.microsoft.com/office/powerpoint/2010/main" val="1540518575"/>
      </p:ext>
    </p:extLst>
  </p:cSld>
  <p:clrMap bg1="lt1" tx1="dk1" bg2="lt2" tx2="dk2" accent1="accent1" accent2="accent2" accent3="accent3" accent4="accent4" accent5="accent5" accent6="accent6" hlink="hlink" folHlink="folHlink"/>
  <p:notesStyle>
    <a:lvl1pPr algn="l" defTabSz="1217613" rtl="0" fontAlgn="base">
      <a:spcBef>
        <a:spcPct val="30000"/>
      </a:spcBef>
      <a:spcAft>
        <a:spcPct val="0"/>
      </a:spcAft>
      <a:defRPr sz="1600" kern="1200">
        <a:solidFill>
          <a:schemeClr val="tx2"/>
        </a:solidFill>
        <a:latin typeface="+mn-lt"/>
        <a:ea typeface="+mn-ea"/>
        <a:cs typeface="Arial" charset="0"/>
      </a:defRPr>
    </a:lvl1pPr>
    <a:lvl2pPr marL="608013" algn="l" defTabSz="1217613" rtl="0" fontAlgn="base">
      <a:spcBef>
        <a:spcPct val="30000"/>
      </a:spcBef>
      <a:spcAft>
        <a:spcPct val="0"/>
      </a:spcAft>
      <a:defRPr sz="1600" kern="1200">
        <a:solidFill>
          <a:schemeClr val="tx2"/>
        </a:solidFill>
        <a:latin typeface="+mn-lt"/>
        <a:ea typeface="+mn-ea"/>
        <a:cs typeface="Arial" charset="0"/>
      </a:defRPr>
    </a:lvl2pPr>
    <a:lvl3pPr marL="1217613" algn="l" defTabSz="1217613" rtl="0" fontAlgn="base">
      <a:spcBef>
        <a:spcPct val="30000"/>
      </a:spcBef>
      <a:spcAft>
        <a:spcPct val="0"/>
      </a:spcAft>
      <a:defRPr sz="1600" kern="1200">
        <a:solidFill>
          <a:schemeClr val="tx2"/>
        </a:solidFill>
        <a:latin typeface="+mn-lt"/>
        <a:ea typeface="+mn-ea"/>
        <a:cs typeface="Arial" charset="0"/>
      </a:defRPr>
    </a:lvl3pPr>
    <a:lvl4pPr marL="1827213" algn="l" defTabSz="1217613" rtl="0" fontAlgn="base">
      <a:spcBef>
        <a:spcPct val="30000"/>
      </a:spcBef>
      <a:spcAft>
        <a:spcPct val="0"/>
      </a:spcAft>
      <a:defRPr sz="1600" kern="1200">
        <a:solidFill>
          <a:schemeClr val="tx2"/>
        </a:solidFill>
        <a:latin typeface="+mn-lt"/>
        <a:ea typeface="+mn-ea"/>
        <a:cs typeface="Arial" charset="0"/>
      </a:defRPr>
    </a:lvl4pPr>
    <a:lvl5pPr marL="2436813" algn="l" defTabSz="1217613" rtl="0" fontAlgn="base">
      <a:spcBef>
        <a:spcPct val="30000"/>
      </a:spcBef>
      <a:spcAft>
        <a:spcPct val="0"/>
      </a:spcAft>
      <a:defRPr sz="1600" kern="1200">
        <a:solidFill>
          <a:schemeClr val="tx2"/>
        </a:solidFill>
        <a:latin typeface="+mn-lt"/>
        <a:ea typeface="+mn-ea"/>
        <a:cs typeface="Arial" charset="0"/>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17613" fontAlgn="base">
              <a:spcBef>
                <a:spcPct val="0"/>
              </a:spcBef>
              <a:spcAft>
                <a:spcPct val="0"/>
              </a:spcAft>
            </a:pPr>
            <a:fld id="{620371AE-F760-4770-B394-1B707A53F27C}" type="slidenum">
              <a:rPr lang="en-US" smtClean="0">
                <a:cs typeface="Arial" charset="0"/>
              </a:rPr>
              <a:pPr defTabSz="1217613" fontAlgn="base">
                <a:spcBef>
                  <a:spcPct val="0"/>
                </a:spcBef>
                <a:spcAft>
                  <a:spcPct val="0"/>
                </a:spcAft>
              </a:pPr>
              <a:t>1</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lv-LV" sz="1200">
                <a:latin typeface="Times New Roman" pitchFamily="18" charset="0"/>
                <a:cs typeface="Times New Roman" pitchFamily="18" charset="0"/>
              </a:rPr>
              <a:t>Līgums ir visplāšāk lietotais saistību nodibināšanas veids. Ar līgumu palīdzību personas uz savstarpējas vienošanās pamata atrisina visdažādākos preču apmaiņas jautājumus: gan rīcību ar lietām (pirkuma, dāvinājuma, īres līgums), gan sniedz un saņem dažādus pakalpojumus (glabājums, patapinājums) vai darba rezultātus (darba, uzņēmuma, pārvadājuma līgums), gan organizē savu lietu pārziņu un kārtošanu (pilnvarojuma, komisijas līgums), gan organizē saskaņotu darbību kopīga mērķa sasniegšanai (sabiedrības līgums).</a:t>
            </a:r>
          </a:p>
          <a:p>
            <a:pPr>
              <a:spcBef>
                <a:spcPct val="0"/>
              </a:spcBef>
            </a:pPr>
            <a:r>
              <a:rPr lang="lv-LV" sz="1200">
                <a:latin typeface="Times New Roman" pitchFamily="18" charset="0"/>
                <a:cs typeface="Times New Roman" pitchFamily="18" charset="0"/>
              </a:rPr>
              <a:t>CL </a:t>
            </a:r>
            <a:r>
              <a:rPr lang="en-US" sz="1200">
                <a:latin typeface="Times New Roman" pitchFamily="18" charset="0"/>
                <a:cs typeface="Times New Roman" pitchFamily="18" charset="0"/>
              </a:rPr>
              <a:t>1401. Saistību tiesības ir tādas tiesības, uz kuru pamata vienai personai - parādniekam - jāizdara par labu otrai – kreditoram - zināma darbība, kam ir mantiska vērtība.</a:t>
            </a:r>
            <a:endParaRPr lang="lv-LV" sz="1200">
              <a:latin typeface="Times New Roman" pitchFamily="18" charset="0"/>
              <a:cs typeface="Times New Roman" pitchFamily="18" charset="0"/>
            </a:endParaRPr>
          </a:p>
          <a:p>
            <a:pPr>
              <a:spcBef>
                <a:spcPct val="0"/>
              </a:spcBef>
            </a:pPr>
            <a:r>
              <a:rPr lang="lv-LV" sz="1200">
                <a:latin typeface="Times New Roman" pitchFamily="18" charset="0"/>
                <a:cs typeface="Times New Roman" pitchFamily="18" charset="0"/>
              </a:rPr>
              <a:t>CL 1511. Līgums plašākā nozīmē ir ikkatra vairāku personu savstarpēja vienošanās par kādu tiesisku attiecību nodibināšanu, pārgrozīšanu vai izbeigšanu. Līgums šaurākā, šeit pieņemtā nozīmē ir vairāku personu savstarpējs ar vienošanos pamatots </a:t>
            </a:r>
            <a:r>
              <a:rPr lang="lv-LV" sz="1200" b="1" u="sng">
                <a:latin typeface="Times New Roman" pitchFamily="18" charset="0"/>
                <a:cs typeface="Times New Roman" pitchFamily="18" charset="0"/>
              </a:rPr>
              <a:t>gribas izteikums</a:t>
            </a:r>
            <a:r>
              <a:rPr lang="lv-LV" sz="1200">
                <a:latin typeface="Times New Roman" pitchFamily="18" charset="0"/>
                <a:cs typeface="Times New Roman" pitchFamily="18" charset="0"/>
              </a:rPr>
              <a:t>, kura mērķis ir nodibināt saistību tiesību (1401.p.).</a:t>
            </a:r>
          </a:p>
          <a:p>
            <a:pPr>
              <a:spcBef>
                <a:spcPct val="0"/>
              </a:spcBef>
            </a:pPr>
            <a:r>
              <a:rPr lang="lv-LV" sz="1200">
                <a:latin typeface="Times New Roman" pitchFamily="18" charset="0"/>
                <a:cs typeface="Times New Roman" pitchFamily="18" charset="0"/>
              </a:rPr>
              <a:t>Kā rāda definīcija, līguma noslēgšanai ir vajadzīga vienošanās (saskanīgs gribas izteikums), kas vērsts uz civiltiesiskas saistības vai vairāku saistību nodibināšanu. Uzmanība pievēršama tam, ka definīcijā nav norādes par to, ka līgums rada iecerēto tiesisko galarezultātu, piemēram, pakalpojuma (dalību bērnu nometnē) saņemšanu. Līgums rada saistību vienai pusei (parādniekam) kaut ko izdarīt par labu otrai pusei (kreditoram). Varbūt arī situācijas, kad līgums netiek izpildīts, tad iestājas tās sekas, kas paredzētas līgumā par tā neizpildi, piemēram zaudējumu atlīdzība, līgumsoda samaksa, samaksātās pirkuma cenas atgriešana utmldz.</a:t>
            </a:r>
          </a:p>
          <a:p>
            <a:pPr>
              <a:spcBef>
                <a:spcPct val="0"/>
              </a:spcBef>
            </a:pPr>
            <a:r>
              <a:rPr lang="lv-LV" sz="1200">
                <a:latin typeface="Times New Roman" pitchFamily="18" charset="0"/>
                <a:cs typeface="Times New Roman" pitchFamily="18" charset="0"/>
              </a:rPr>
              <a:t>Saistības vispār var rasties pamatojoties uz tiesisku darījumu, neatļautas darbības rezultātā vai uz likuma pamata (CL 1402.p.).</a:t>
            </a:r>
          </a:p>
          <a:p>
            <a:pPr>
              <a:spcBef>
                <a:spcPct val="0"/>
              </a:spcBef>
            </a:pPr>
            <a:r>
              <a:rPr lang="lv-LV" sz="1200">
                <a:latin typeface="Times New Roman" pitchFamily="18" charset="0"/>
                <a:cs typeface="Times New Roman" pitchFamily="18" charset="0"/>
              </a:rPr>
              <a:t>Jāatzīmē, ka līgums var tikt noformēts dažādos veidos, rakstveidā, kā parakstīts dokuments, mutvārdos, ar konkludentām darbībām.</a:t>
            </a:r>
          </a:p>
          <a:p>
            <a:pPr>
              <a:spcBef>
                <a:spcPct val="0"/>
              </a:spcBef>
            </a:pPr>
            <a:r>
              <a:rPr lang="lv-LV" sz="1200">
                <a:latin typeface="Times New Roman" pitchFamily="18" charset="0"/>
                <a:cs typeface="Times New Roman" pitchFamily="18" charset="0"/>
              </a:rPr>
              <a:t>Civillikums nesniedz tiesību subjekta definīciju, bet norāda, ka tiesībspējīgas tiesiskos darījumos ir gan fiziskas, gan juridiskas personas, ja vien likums nenosaka citādi (CL 1406.p.).</a:t>
            </a:r>
          </a:p>
          <a:p>
            <a:pPr>
              <a:spcBef>
                <a:spcPct val="0"/>
              </a:spcBef>
            </a:pPr>
            <a:r>
              <a:rPr lang="lv-LV" sz="1200">
                <a:latin typeface="Times New Roman" pitchFamily="18" charset="0"/>
                <a:cs typeface="Times New Roman" pitchFamily="18" charset="0"/>
              </a:rPr>
              <a:t>Tiesību subjekta jēdziens bieži tiek izprasts kā sinonīms jēdzienam «persona», taču šie jēdzieni nav pilnībā identiski. Civiltiesību subjekts ir jebkura fiziska vai juridiska persona, kā arī abas Komerclikumā regulētās tiesībspējīgās personālkomercsabiedrības – pilnsabiedrība un komandītsabiedrība. Pilnsabiedrībai un komandītsabiedrībai nav juridiskās personas statusa, tomēr tām piemīt tiesībsubjektība, lai tās varētu piedalīties komerctiesiskajā apgrozībā. Fiziskā persona ir jebkurš cilvēks. Juridiskā persona ir ar tiesībspēju apveltīti organizatoriski veidojumi, kuriem ir sava nošķirta manta un kuri likumā noteiktajā kārtībā nodibināti noteiktu mērķu sasniegšanai.</a:t>
            </a:r>
          </a:p>
          <a:p>
            <a:pPr>
              <a:spcBef>
                <a:spcPct val="0"/>
              </a:spcBef>
            </a:pPr>
            <a:r>
              <a:rPr lang="lv-LV" sz="1200">
                <a:latin typeface="Times New Roman" pitchFamily="18" charset="0"/>
                <a:cs typeface="Times New Roman" pitchFamily="18" charset="0"/>
              </a:rPr>
              <a:t>Tiesībspēja piemīt jebkuram cilvēkam neatkarīgi no vecuma, dzimuma vai rases. Tā izbeidzas ar cilvēka nāvi.</a:t>
            </a:r>
          </a:p>
          <a:p>
            <a:pPr>
              <a:spcBef>
                <a:spcPct val="0"/>
              </a:spcBef>
            </a:pPr>
            <a:r>
              <a:rPr lang="lv-LV" sz="1200">
                <a:latin typeface="Times New Roman" pitchFamily="18" charset="0"/>
                <a:cs typeface="Times New Roman" pitchFamily="18" charset="0"/>
              </a:rPr>
              <a:t>Rīcībspēja ir personas spēja patstāvīgi veikt tiesiski nozīmīgas darbības un uzņemties atbildību par to sekām. Rīcībspējas sastāvdaļas ir darījumspēja un deliktspēja.</a:t>
            </a:r>
          </a:p>
          <a:p>
            <a:pPr>
              <a:spcBef>
                <a:spcPct val="0"/>
              </a:spcBef>
            </a:pPr>
            <a:r>
              <a:rPr lang="lv-LV" sz="1200">
                <a:latin typeface="Times New Roman" pitchFamily="18" charset="0"/>
                <a:cs typeface="Times New Roman" pitchFamily="18" charset="0"/>
              </a:rPr>
              <a:t>Darījumspējas nav nepilngadīgām personām, kā arī personām, kuras atrodas aizgādnībā izlaīdīgas vai izšķērdīgas dzīves dēļ, kā arī gara slimajiem. </a:t>
            </a:r>
            <a:r>
              <a:rPr lang="lv-LV" sz="1200" u="sng">
                <a:latin typeface="Times New Roman" pitchFamily="18" charset="0"/>
                <a:cs typeface="Times New Roman" pitchFamily="18" charset="0"/>
              </a:rPr>
              <a:t>Tiesiskās skaidrības dēļ </a:t>
            </a:r>
            <a:r>
              <a:rPr lang="lv-LV" sz="1200">
                <a:latin typeface="Times New Roman" pitchFamily="18" charset="0"/>
                <a:cs typeface="Times New Roman" pitchFamily="18" charset="0"/>
              </a:rPr>
              <a:t>darījumspējas iestāšanās vecums ir vienots.</a:t>
            </a:r>
          </a:p>
          <a:p>
            <a:pPr>
              <a:spcBef>
                <a:spcPct val="0"/>
              </a:spcBef>
            </a:pPr>
            <a:r>
              <a:rPr lang="lv-LV" sz="1200">
                <a:latin typeface="Times New Roman" pitchFamily="18" charset="0"/>
                <a:cs typeface="Times New Roman" pitchFamily="18" charset="0"/>
              </a:rPr>
              <a:t>Deliktspēja ir personas spēja uzņemties civiltiesisko atbildību par deliktu, kura izdarīšanā tā vainojama. Delikts ir tiesību aizskārums, kas izdarīts ārpus līgumiskajām attiecībām.</a:t>
            </a:r>
          </a:p>
          <a:p>
            <a:pPr>
              <a:spcBef>
                <a:spcPct val="0"/>
              </a:spcBef>
            </a:pPr>
            <a:r>
              <a:rPr lang="lv-LV" sz="1200">
                <a:latin typeface="Times New Roman" pitchFamily="18" charset="0"/>
                <a:cs typeface="Times New Roman" pitchFamily="18" charset="0"/>
              </a:rPr>
              <a:t>CL 1637. Par tiesību aizskārumu nav vainojami bērni </a:t>
            </a:r>
            <a:r>
              <a:rPr lang="lv-LV" sz="1200" u="sng">
                <a:latin typeface="Times New Roman" pitchFamily="18" charset="0"/>
                <a:cs typeface="Times New Roman" pitchFamily="18" charset="0"/>
              </a:rPr>
              <a:t>līdz septiņiem gadiem</a:t>
            </a:r>
            <a:r>
              <a:rPr lang="lv-LV" sz="1200">
                <a:latin typeface="Times New Roman" pitchFamily="18" charset="0"/>
                <a:cs typeface="Times New Roman" pitchFamily="18" charset="0"/>
              </a:rPr>
              <a:t>, kā arī personas ar garīga rakstura vai citiem veselības traucējumiem, kas nav spējušas saprast savas darbības nozīmi vai nav spējušas vadīt savu darbību.</a:t>
            </a:r>
          </a:p>
          <a:p>
            <a:pPr>
              <a:spcBef>
                <a:spcPct val="0"/>
              </a:spcBef>
            </a:pPr>
            <a:r>
              <a:rPr lang="lv-LV" sz="1200">
                <a:latin typeface="Times New Roman" pitchFamily="18" charset="0"/>
                <a:cs typeface="Times New Roman" pitchFamily="18" charset="0"/>
              </a:rPr>
              <a:t>No šā panta izriet, ka fiziskai personai deliktspēja iestājas septiņu gadu vecumā. Likumdevējs ir uzskatījis, ka septiņi gadi ir vecums, kurā cilvēks jau spēj apzināties, ka kaitējuma nodarīšana citai personai vai svešai mantai ir nepieļaujam rīcības, par kuru paredzēta atbildība.</a:t>
            </a:r>
          </a:p>
          <a:p>
            <a:pPr>
              <a:spcBef>
                <a:spcPct val="0"/>
              </a:spcBef>
            </a:pPr>
            <a:r>
              <a:rPr lang="lv-LV" sz="1200">
                <a:latin typeface="Times New Roman" pitchFamily="18" charset="0"/>
                <a:cs typeface="Times New Roman" pitchFamily="18" charset="0"/>
              </a:rPr>
              <a:t>CL 1412.p. </a:t>
            </a:r>
            <a:r>
              <a:rPr lang="lv-LV" sz="1200" u="sng">
                <a:latin typeface="Times New Roman" pitchFamily="18" charset="0"/>
                <a:cs typeface="Times New Roman" pitchFamily="18" charset="0"/>
              </a:rPr>
              <a:t>Par tiesiska darījuma priekšmetu</a:t>
            </a:r>
            <a:r>
              <a:rPr lang="lv-LV" sz="1200">
                <a:latin typeface="Times New Roman" pitchFamily="18" charset="0"/>
                <a:cs typeface="Times New Roman" pitchFamily="18" charset="0"/>
              </a:rPr>
              <a:t> var būt tiklab darbība, kā arī atturēšanās no tās, un tiklab darbība, kuras mērķis ir nodibināt vai atdot lietu tiesību, kā arī darbība ar kādu citu mērķi.</a:t>
            </a:r>
          </a:p>
          <a:p>
            <a:pPr>
              <a:spcBef>
                <a:spcPct val="0"/>
              </a:spcBef>
            </a:pPr>
            <a:r>
              <a:rPr lang="lv-LV" sz="1200">
                <a:latin typeface="Times New Roman" pitchFamily="18" charset="0"/>
                <a:cs typeface="Times New Roman" pitchFamily="18" charset="0"/>
              </a:rPr>
              <a:t>Tātad bērnu nometnes organizātējs apņemas organizēt bērnu nometni un nodrošināt konkrētā bērna dalību tajā.</a:t>
            </a:r>
          </a:p>
          <a:p>
            <a:pPr>
              <a:spcBef>
                <a:spcPct val="0"/>
              </a:spcBef>
            </a:pPr>
            <a:r>
              <a:rPr lang="lv-LV" sz="1200">
                <a:latin typeface="Times New Roman" pitchFamily="18" charset="0"/>
                <a:cs typeface="Times New Roman" pitchFamily="18" charset="0"/>
              </a:rPr>
              <a:t>Nosacījumi - </a:t>
            </a:r>
            <a:endParaRPr lang="en-US" sz="1200">
              <a:latin typeface="Times New Roman" pitchFamily="18" charset="0"/>
              <a:cs typeface="Times New Roman" pitchFamily="18" charset="0"/>
            </a:endParaRPr>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17613" fontAlgn="base">
              <a:spcBef>
                <a:spcPct val="0"/>
              </a:spcBef>
              <a:spcAft>
                <a:spcPct val="0"/>
              </a:spcAft>
            </a:pPr>
            <a:fld id="{37223E78-78A6-4639-984A-93D8B1E64076}" type="slidenum">
              <a:rPr lang="en-US" smtClean="0">
                <a:cs typeface="Arial" charset="0"/>
              </a:rPr>
              <a:pPr defTabSz="1217613" fontAlgn="base">
                <a:spcBef>
                  <a:spcPct val="0"/>
                </a:spcBef>
                <a:spcAft>
                  <a:spcPct val="0"/>
                </a:spcAft>
              </a:pPr>
              <a:t>4</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TextEdit="1"/>
          </p:cNvSpPr>
          <p:nvPr>
            <p:ph type="sldImg"/>
          </p:nvPr>
        </p:nvSpPr>
        <p:spPr bwMode="auto">
          <a:noFill/>
          <a:ln>
            <a:solidFill>
              <a:srgbClr val="000000"/>
            </a:solidFill>
            <a:miter lim="800000"/>
            <a:headEnd/>
            <a:tailEnd/>
          </a:ln>
        </p:spPr>
      </p:sp>
      <p:sp>
        <p:nvSpPr>
          <p:cNvPr id="73731" name="Rectangle 3"/>
          <p:cNvSpPr>
            <a:spLocks noGrp="1"/>
          </p:cNvSpPr>
          <p:nvPr>
            <p:ph type="body" idx="1"/>
          </p:nvPr>
        </p:nvSpPr>
        <p:spPr bwMode="auto">
          <a:noFill/>
        </p:spPr>
        <p:txBody>
          <a:bodyPr wrap="square" numCol="1" anchor="t" anchorCtr="0" compatLnSpc="1">
            <a:prstTxWarp prst="textNoShape">
              <a:avLst/>
            </a:prstTxWarp>
          </a:bodyPr>
          <a:lstStyle/>
          <a:p>
            <a:r>
              <a:rPr lang="lv-LV">
                <a:latin typeface="Arial" charset="0"/>
              </a:rPr>
              <a:t>PĀRTRAUKUMS PĒC ŠĪ SLAIDA!!!!!!</a:t>
            </a:r>
            <a:endParaRPr lang="ru-RU">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TextEdit="1"/>
          </p:cNvSpPr>
          <p:nvPr>
            <p:ph type="sldImg"/>
          </p:nvPr>
        </p:nvSpPr>
        <p:spPr bwMode="auto">
          <a:noFill/>
          <a:ln>
            <a:solidFill>
              <a:srgbClr val="000000"/>
            </a:solidFill>
            <a:miter lim="800000"/>
            <a:headEnd/>
            <a:tailEnd/>
          </a:ln>
        </p:spPr>
      </p:sp>
      <p:sp>
        <p:nvSpPr>
          <p:cNvPr id="76803" name="Rectangle 3"/>
          <p:cNvSpPr>
            <a:spLocks noGrp="1"/>
          </p:cNvSpPr>
          <p:nvPr>
            <p:ph type="body" idx="1"/>
          </p:nvPr>
        </p:nvSpPr>
        <p:spPr bwMode="auto">
          <a:noFill/>
        </p:spPr>
        <p:txBody>
          <a:bodyPr wrap="square" numCol="1" anchor="t" anchorCtr="0" compatLnSpc="1">
            <a:prstTxWarp prst="textNoShape">
              <a:avLst/>
            </a:prstTxWarp>
          </a:bodyPr>
          <a:lstStyle/>
          <a:p>
            <a:r>
              <a:rPr lang="lv-LV" dirty="0"/>
              <a:t>Tagad es atradīšu savu pirmo draugu, un tad mana dzīve patiesi varēs sākties!</a:t>
            </a:r>
            <a:endParaRPr lang="ru-RU"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Ar autora līgumu par pasūtītu darbu viena puse (autors) par noteiktu atlīdzību apņemas radīt otrai pusei (pasūtītājam) ar autortiesībām aizsargātu darbu. Termins «darbs» šajā gadījumā jāsaprot kā gala produkts nevis process – autora radošās darbības rezultāts literatūras, zinātnes vai mākslas jomā neatkarīgi no tā izpausmes veida, formas un vērtības. Autors varbūt tikai fiziska persona.  </a:t>
            </a:r>
          </a:p>
        </p:txBody>
      </p:sp>
      <p:sp>
        <p:nvSpPr>
          <p:cNvPr id="4" name="Slide Number Placeholder 3"/>
          <p:cNvSpPr>
            <a:spLocks noGrp="1"/>
          </p:cNvSpPr>
          <p:nvPr>
            <p:ph type="sldNum" sz="quarter" idx="10"/>
          </p:nvPr>
        </p:nvSpPr>
        <p:spPr/>
        <p:txBody>
          <a:bodyPr/>
          <a:lstStyle/>
          <a:p>
            <a:pPr>
              <a:defRPr/>
            </a:pPr>
            <a:fld id="{30C1B885-74AB-4E80-8E50-E0EFD5D506EF}" type="slidenum">
              <a:rPr lang="lv-LV" smtClean="0"/>
              <a:pPr>
                <a:defRPr/>
              </a:pPr>
              <a:t>35</a:t>
            </a:fld>
            <a:endParaRPr lang="lv-LV"/>
          </a:p>
        </p:txBody>
      </p:sp>
    </p:spTree>
    <p:extLst>
      <p:ext uri="{BB962C8B-B14F-4D97-AF65-F5344CB8AC3E}">
        <p14:creationId xmlns:p14="http://schemas.microsoft.com/office/powerpoint/2010/main" val="3823007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8610" name="Line 2"/>
          <p:cNvSpPr>
            <a:spLocks noChangeShapeType="1"/>
          </p:cNvSpPr>
          <p:nvPr/>
        </p:nvSpPr>
        <p:spPr bwMode="auto">
          <a:xfrm>
            <a:off x="9750425" y="1066800"/>
            <a:ext cx="0" cy="4495800"/>
          </a:xfrm>
          <a:prstGeom prst="line">
            <a:avLst/>
          </a:prstGeom>
          <a:noFill/>
          <a:ln w="9525">
            <a:solidFill>
              <a:schemeClr val="tx1"/>
            </a:solidFill>
            <a:round/>
            <a:headEnd/>
            <a:tailEnd/>
          </a:ln>
          <a:effectLst/>
        </p:spPr>
        <p:txBody>
          <a:bodyPr/>
          <a:lstStyle/>
          <a:p>
            <a:endParaRPr lang="en-US"/>
          </a:p>
        </p:txBody>
      </p:sp>
      <p:sp>
        <p:nvSpPr>
          <p:cNvPr id="68611" name="Rectangle 3"/>
          <p:cNvSpPr>
            <a:spLocks noGrp="1" noChangeArrowheads="1"/>
          </p:cNvSpPr>
          <p:nvPr>
            <p:ph type="ctrTitle"/>
          </p:nvPr>
        </p:nvSpPr>
        <p:spPr>
          <a:xfrm>
            <a:off x="420688" y="466725"/>
            <a:ext cx="9040812" cy="2133600"/>
          </a:xfrm>
        </p:spPr>
        <p:txBody>
          <a:bodyPr/>
          <a:lstStyle>
            <a:lvl1pPr algn="r">
              <a:defRPr sz="4800"/>
            </a:lvl1pPr>
          </a:lstStyle>
          <a:p>
            <a:r>
              <a:rPr lang="ru-RU" altLang="en-US"/>
              <a:t>Click to edit Master title style</a:t>
            </a:r>
          </a:p>
        </p:txBody>
      </p:sp>
      <p:sp>
        <p:nvSpPr>
          <p:cNvPr id="68612" name="Rectangle 4"/>
          <p:cNvSpPr>
            <a:spLocks noGrp="1" noChangeArrowheads="1"/>
          </p:cNvSpPr>
          <p:nvPr>
            <p:ph type="subTitle" idx="1"/>
          </p:nvPr>
        </p:nvSpPr>
        <p:spPr>
          <a:xfrm>
            <a:off x="1131888" y="3049588"/>
            <a:ext cx="8329612" cy="2362200"/>
          </a:xfrm>
        </p:spPr>
        <p:txBody>
          <a:bodyPr/>
          <a:lstStyle>
            <a:lvl1pPr marL="0" indent="0" algn="r">
              <a:buFont typeface="Wingdings" pitchFamily="2" charset="2"/>
              <a:buNone/>
              <a:defRPr sz="3200"/>
            </a:lvl1pPr>
          </a:lstStyle>
          <a:p>
            <a:r>
              <a:rPr lang="ru-RU" altLang="en-US"/>
              <a:t>Click to edit Master subtitle style</a:t>
            </a:r>
          </a:p>
        </p:txBody>
      </p:sp>
      <p:sp>
        <p:nvSpPr>
          <p:cNvPr id="68613" name="Rectangle 5"/>
          <p:cNvSpPr>
            <a:spLocks noGrp="1" noChangeArrowheads="1"/>
          </p:cNvSpPr>
          <p:nvPr>
            <p:ph type="dt" sz="half" idx="2"/>
          </p:nvPr>
        </p:nvSpPr>
        <p:spPr/>
        <p:txBody>
          <a:bodyPr/>
          <a:lstStyle>
            <a:lvl1pPr>
              <a:defRPr/>
            </a:lvl1pPr>
          </a:lstStyle>
          <a:p>
            <a:fld id="{449F64D8-8EF1-4C48-9227-89A164D3C70C}" type="datetime1">
              <a:rPr lang="lv-LV"/>
              <a:pPr/>
              <a:t>2021.02.26.</a:t>
            </a:fld>
            <a:endParaRPr lang="ru-RU" altLang="en-US"/>
          </a:p>
        </p:txBody>
      </p:sp>
      <p:sp>
        <p:nvSpPr>
          <p:cNvPr id="68614" name="Rectangle 6"/>
          <p:cNvSpPr>
            <a:spLocks noGrp="1" noChangeArrowheads="1"/>
          </p:cNvSpPr>
          <p:nvPr>
            <p:ph type="ftr" sz="quarter" idx="3"/>
          </p:nvPr>
        </p:nvSpPr>
        <p:spPr/>
        <p:txBody>
          <a:bodyPr/>
          <a:lstStyle>
            <a:lvl1pPr>
              <a:defRPr/>
            </a:lvl1pPr>
          </a:lstStyle>
          <a:p>
            <a:endParaRPr lang="ru-RU" altLang="en-US"/>
          </a:p>
        </p:txBody>
      </p:sp>
      <p:sp>
        <p:nvSpPr>
          <p:cNvPr id="68615" name="Rectangle 7"/>
          <p:cNvSpPr>
            <a:spLocks noGrp="1" noChangeArrowheads="1"/>
          </p:cNvSpPr>
          <p:nvPr>
            <p:ph type="sldNum" sz="quarter" idx="4"/>
          </p:nvPr>
        </p:nvSpPr>
        <p:spPr/>
        <p:txBody>
          <a:bodyPr/>
          <a:lstStyle>
            <a:lvl1pPr>
              <a:defRPr/>
            </a:lvl1pPr>
          </a:lstStyle>
          <a:p>
            <a:fld id="{601D4701-18E0-4A78-AAA7-4743C4531657}" type="slidenum">
              <a:rPr lang="ru-RU" altLang="en-US"/>
              <a:pPr/>
              <a:t>‹#›</a:t>
            </a:fld>
            <a:endParaRPr lang="ru-RU" altLang="en-US"/>
          </a:p>
        </p:txBody>
      </p:sp>
      <p:grpSp>
        <p:nvGrpSpPr>
          <p:cNvPr id="68616" name="Group 8"/>
          <p:cNvGrpSpPr>
            <a:grpSpLocks/>
          </p:cNvGrpSpPr>
          <p:nvPr/>
        </p:nvGrpSpPr>
        <p:grpSpPr bwMode="auto">
          <a:xfrm>
            <a:off x="9988550" y="2992438"/>
            <a:ext cx="1782763" cy="2189162"/>
            <a:chOff x="4704" y="1885"/>
            <a:chExt cx="843" cy="1379"/>
          </a:xfrm>
        </p:grpSpPr>
        <p:sp>
          <p:nvSpPr>
            <p:cNvPr id="68617"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endParaRPr lang="en-US"/>
            </a:p>
          </p:txBody>
        </p:sp>
        <p:sp>
          <p:nvSpPr>
            <p:cNvPr id="68618"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endParaRPr lang="en-US"/>
            </a:p>
          </p:txBody>
        </p:sp>
        <p:sp>
          <p:nvSpPr>
            <p:cNvPr id="68619"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endParaRPr lang="en-US"/>
            </a:p>
          </p:txBody>
        </p:sp>
        <p:sp>
          <p:nvSpPr>
            <p:cNvPr id="68620"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endParaRPr lang="en-US"/>
            </a:p>
          </p:txBody>
        </p:sp>
        <p:sp>
          <p:nvSpPr>
            <p:cNvPr id="68621"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endParaRPr lang="en-US"/>
            </a:p>
          </p:txBody>
        </p:sp>
        <p:sp>
          <p:nvSpPr>
            <p:cNvPr id="68622"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endParaRPr lang="en-US"/>
            </a:p>
          </p:txBody>
        </p:sp>
        <p:sp>
          <p:nvSpPr>
            <p:cNvPr id="68623"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endParaRPr lang="en-US"/>
            </a:p>
          </p:txBody>
        </p:sp>
        <p:sp>
          <p:nvSpPr>
            <p:cNvPr id="68624"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endParaRPr lang="en-US"/>
            </a:p>
          </p:txBody>
        </p:sp>
        <p:sp>
          <p:nvSpPr>
            <p:cNvPr id="68625"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endParaRPr lang="en-US"/>
            </a:p>
          </p:txBody>
        </p:sp>
        <p:sp>
          <p:nvSpPr>
            <p:cNvPr id="68626"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endParaRPr lang="en-US"/>
            </a:p>
          </p:txBody>
        </p:sp>
        <p:sp>
          <p:nvSpPr>
            <p:cNvPr id="68627"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endParaRPr lang="en-US"/>
            </a:p>
          </p:txBody>
        </p:sp>
        <p:sp>
          <p:nvSpPr>
            <p:cNvPr id="68628"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endParaRPr lang="en-US"/>
            </a:p>
          </p:txBody>
        </p:sp>
        <p:sp>
          <p:nvSpPr>
            <p:cNvPr id="68629"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endParaRPr lang="en-US"/>
            </a:p>
          </p:txBody>
        </p:sp>
        <p:sp>
          <p:nvSpPr>
            <p:cNvPr id="68630"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endParaRPr lang="en-US"/>
            </a:p>
          </p:txBody>
        </p:sp>
        <p:sp>
          <p:nvSpPr>
            <p:cNvPr id="68631"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endParaRPr lang="en-US"/>
            </a:p>
          </p:txBody>
        </p:sp>
        <p:sp>
          <p:nvSpPr>
            <p:cNvPr id="68632"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endParaRPr lang="en-US"/>
            </a:p>
          </p:txBody>
        </p:sp>
        <p:sp>
          <p:nvSpPr>
            <p:cNvPr id="68633"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endParaRPr lang="en-US"/>
            </a:p>
          </p:txBody>
        </p:sp>
        <p:sp>
          <p:nvSpPr>
            <p:cNvPr id="68634"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endParaRPr lang="en-US"/>
            </a:p>
          </p:txBody>
        </p:sp>
        <p:sp>
          <p:nvSpPr>
            <p:cNvPr id="68635"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endParaRPr lang="en-US"/>
            </a:p>
          </p:txBody>
        </p:sp>
        <p:sp>
          <p:nvSpPr>
            <p:cNvPr id="68636"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endParaRPr lang="en-US"/>
            </a:p>
          </p:txBody>
        </p:sp>
        <p:sp>
          <p:nvSpPr>
            <p:cNvPr id="68637"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endParaRPr lang="en-US"/>
            </a:p>
          </p:txBody>
        </p:sp>
        <p:sp>
          <p:nvSpPr>
            <p:cNvPr id="68638"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endParaRPr lang="en-US"/>
            </a:p>
          </p:txBody>
        </p:sp>
        <p:sp>
          <p:nvSpPr>
            <p:cNvPr id="68639"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endParaRPr lang="en-US"/>
            </a:p>
          </p:txBody>
        </p:sp>
        <p:sp>
          <p:nvSpPr>
            <p:cNvPr id="68640"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endParaRPr lang="en-US"/>
            </a:p>
          </p:txBody>
        </p:sp>
        <p:sp>
          <p:nvSpPr>
            <p:cNvPr id="68641"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endParaRPr lang="en-US"/>
            </a:p>
          </p:txBody>
        </p:sp>
        <p:sp>
          <p:nvSpPr>
            <p:cNvPr id="68642"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endParaRPr lang="en-US"/>
            </a:p>
          </p:txBody>
        </p:sp>
        <p:sp>
          <p:nvSpPr>
            <p:cNvPr id="68643"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endParaRPr lang="en-US"/>
            </a:p>
          </p:txBody>
        </p:sp>
        <p:sp>
          <p:nvSpPr>
            <p:cNvPr id="68644"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endParaRPr lang="en-US"/>
            </a:p>
          </p:txBody>
        </p:sp>
        <p:sp>
          <p:nvSpPr>
            <p:cNvPr id="68645"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endParaRPr lang="en-US"/>
            </a:p>
          </p:txBody>
        </p:sp>
        <p:sp>
          <p:nvSpPr>
            <p:cNvPr id="68646"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endParaRPr lang="en-US"/>
            </a:p>
          </p:txBody>
        </p:sp>
        <p:sp>
          <p:nvSpPr>
            <p:cNvPr id="68647"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endParaRPr lang="en-US"/>
            </a:p>
          </p:txBody>
        </p:sp>
      </p:grpSp>
      <p:sp>
        <p:nvSpPr>
          <p:cNvPr id="68648" name="Line 40"/>
          <p:cNvSpPr>
            <a:spLocks noChangeShapeType="1"/>
          </p:cNvSpPr>
          <p:nvPr/>
        </p:nvSpPr>
        <p:spPr bwMode="auto">
          <a:xfrm>
            <a:off x="406400" y="2819400"/>
            <a:ext cx="10969625" cy="0"/>
          </a:xfrm>
          <a:prstGeom prst="line">
            <a:avLst/>
          </a:prstGeom>
          <a:noFill/>
          <a:ln w="6350">
            <a:solidFill>
              <a:schemeClr val="tx1"/>
            </a:solidFill>
            <a:round/>
            <a:headEnd/>
            <a:tailEnd/>
          </a:ln>
          <a:effectLst/>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A58F4F5-2570-41B1-B1CD-DA6B7FBA4620}" type="datetime1">
              <a:rPr lang="lv-LV"/>
              <a:pPr/>
              <a:t>2021.02.26.</a:t>
            </a:fld>
            <a:endParaRPr lang="ru-RU" altLang="en-US"/>
          </a:p>
        </p:txBody>
      </p:sp>
      <p:sp>
        <p:nvSpPr>
          <p:cNvPr id="5" name="Footer Placeholder 4"/>
          <p:cNvSpPr>
            <a:spLocks noGrp="1"/>
          </p:cNvSpPr>
          <p:nvPr>
            <p:ph type="ftr" sz="quarter" idx="11"/>
          </p:nvPr>
        </p:nvSpPr>
        <p:spPr/>
        <p:txBody>
          <a:bodyPr/>
          <a:lstStyle>
            <a:lvl1pPr>
              <a:defRPr/>
            </a:lvl1pPr>
          </a:lstStyle>
          <a:p>
            <a:endParaRPr lang="ru-RU" altLang="en-US"/>
          </a:p>
        </p:txBody>
      </p:sp>
      <p:sp>
        <p:nvSpPr>
          <p:cNvPr id="6" name="Slide Number Placeholder 5"/>
          <p:cNvSpPr>
            <a:spLocks noGrp="1"/>
          </p:cNvSpPr>
          <p:nvPr>
            <p:ph type="sldNum" sz="quarter" idx="12"/>
          </p:nvPr>
        </p:nvSpPr>
        <p:spPr/>
        <p:txBody>
          <a:bodyPr/>
          <a:lstStyle>
            <a:lvl1pPr>
              <a:defRPr/>
            </a:lvl1pPr>
          </a:lstStyle>
          <a:p>
            <a:fld id="{8DA953F3-85D8-45D1-920F-6C9FBA610028}" type="slidenum">
              <a:rPr lang="ru-RU" altLang="en-US"/>
              <a:pPr/>
              <a:t>‹#›</a:t>
            </a:fld>
            <a:endParaRPr lang="ru-RU"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7613" y="122238"/>
            <a:ext cx="2741612"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122238"/>
            <a:ext cx="8075613"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DE8783A1-9F1E-47A0-9D24-F148E05A1B53}" type="datetime1">
              <a:rPr lang="lv-LV"/>
              <a:pPr/>
              <a:t>2021.02.26.</a:t>
            </a:fld>
            <a:endParaRPr lang="ru-RU" altLang="en-US"/>
          </a:p>
        </p:txBody>
      </p:sp>
      <p:sp>
        <p:nvSpPr>
          <p:cNvPr id="5" name="Footer Placeholder 4"/>
          <p:cNvSpPr>
            <a:spLocks noGrp="1"/>
          </p:cNvSpPr>
          <p:nvPr>
            <p:ph type="ftr" sz="quarter" idx="11"/>
          </p:nvPr>
        </p:nvSpPr>
        <p:spPr/>
        <p:txBody>
          <a:bodyPr/>
          <a:lstStyle>
            <a:lvl1pPr>
              <a:defRPr/>
            </a:lvl1pPr>
          </a:lstStyle>
          <a:p>
            <a:endParaRPr lang="ru-RU" altLang="en-US"/>
          </a:p>
        </p:txBody>
      </p:sp>
      <p:sp>
        <p:nvSpPr>
          <p:cNvPr id="6" name="Slide Number Placeholder 5"/>
          <p:cNvSpPr>
            <a:spLocks noGrp="1"/>
          </p:cNvSpPr>
          <p:nvPr>
            <p:ph type="sldNum" sz="quarter" idx="12"/>
          </p:nvPr>
        </p:nvSpPr>
        <p:spPr/>
        <p:txBody>
          <a:bodyPr/>
          <a:lstStyle>
            <a:lvl1pPr>
              <a:defRPr/>
            </a:lvl1pPr>
          </a:lstStyle>
          <a:p>
            <a:fld id="{3FC0F926-68CA-4E50-BDE5-333A354EC353}" type="slidenum">
              <a:rPr lang="ru-RU" altLang="en-US"/>
              <a:pPr/>
              <a:t>‹#›</a:t>
            </a:fld>
            <a:endParaRPr lang="ru-RU"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6DA4DD14-B4AB-41B3-A46B-F19901398D9F}" type="datetime1">
              <a:rPr lang="lv-LV"/>
              <a:pPr/>
              <a:t>2021.02.26.</a:t>
            </a:fld>
            <a:endParaRPr lang="ru-RU" altLang="en-US"/>
          </a:p>
        </p:txBody>
      </p:sp>
      <p:sp>
        <p:nvSpPr>
          <p:cNvPr id="5" name="Footer Placeholder 4"/>
          <p:cNvSpPr>
            <a:spLocks noGrp="1"/>
          </p:cNvSpPr>
          <p:nvPr>
            <p:ph type="ftr" sz="quarter" idx="11"/>
          </p:nvPr>
        </p:nvSpPr>
        <p:spPr/>
        <p:txBody>
          <a:bodyPr/>
          <a:lstStyle>
            <a:lvl1pPr>
              <a:defRPr/>
            </a:lvl1pPr>
          </a:lstStyle>
          <a:p>
            <a:endParaRPr lang="ru-RU" altLang="en-US"/>
          </a:p>
        </p:txBody>
      </p:sp>
      <p:sp>
        <p:nvSpPr>
          <p:cNvPr id="6" name="Slide Number Placeholder 5"/>
          <p:cNvSpPr>
            <a:spLocks noGrp="1"/>
          </p:cNvSpPr>
          <p:nvPr>
            <p:ph type="sldNum" sz="quarter" idx="12"/>
          </p:nvPr>
        </p:nvSpPr>
        <p:spPr/>
        <p:txBody>
          <a:bodyPr/>
          <a:lstStyle>
            <a:lvl1pPr>
              <a:defRPr/>
            </a:lvl1pPr>
          </a:lstStyle>
          <a:p>
            <a:fld id="{F9C365F9-AE3B-4285-997F-504FB7145EAE}" type="slidenum">
              <a:rPr lang="ru-RU" altLang="en-US"/>
              <a:pPr/>
              <a:t>‹#›</a:t>
            </a:fld>
            <a:endParaRPr lang="ru-RU"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0025"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613" y="2906713"/>
            <a:ext cx="10360025"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12A4C960-F76F-45C0-8E25-FB90F0B8FBCF}" type="datetime1">
              <a:rPr lang="lv-LV"/>
              <a:pPr/>
              <a:t>2021.02.26.</a:t>
            </a:fld>
            <a:endParaRPr lang="ru-RU" altLang="en-US"/>
          </a:p>
        </p:txBody>
      </p:sp>
      <p:sp>
        <p:nvSpPr>
          <p:cNvPr id="5" name="Footer Placeholder 4"/>
          <p:cNvSpPr>
            <a:spLocks noGrp="1"/>
          </p:cNvSpPr>
          <p:nvPr>
            <p:ph type="ftr" sz="quarter" idx="11"/>
          </p:nvPr>
        </p:nvSpPr>
        <p:spPr/>
        <p:txBody>
          <a:bodyPr/>
          <a:lstStyle>
            <a:lvl1pPr>
              <a:defRPr/>
            </a:lvl1pPr>
          </a:lstStyle>
          <a:p>
            <a:endParaRPr lang="ru-RU" altLang="en-US"/>
          </a:p>
        </p:txBody>
      </p:sp>
      <p:sp>
        <p:nvSpPr>
          <p:cNvPr id="6" name="Slide Number Placeholder 5"/>
          <p:cNvSpPr>
            <a:spLocks noGrp="1"/>
          </p:cNvSpPr>
          <p:nvPr>
            <p:ph type="sldNum" sz="quarter" idx="12"/>
          </p:nvPr>
        </p:nvSpPr>
        <p:spPr/>
        <p:txBody>
          <a:bodyPr/>
          <a:lstStyle>
            <a:lvl1pPr>
              <a:defRPr/>
            </a:lvl1pPr>
          </a:lstStyle>
          <a:p>
            <a:fld id="{E73B0CE6-F5D9-4A66-BBF2-E494FCF6D4EC}" type="slidenum">
              <a:rPr lang="ru-RU" altLang="en-US"/>
              <a:pPr/>
              <a:t>‹#›</a:t>
            </a:fld>
            <a:endParaRPr lang="ru-RU"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19263"/>
            <a:ext cx="5408613"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0613" y="1719263"/>
            <a:ext cx="5408612"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CB48CDFC-FA24-43AB-952B-97AFDD6FDC45}" type="datetime1">
              <a:rPr lang="lv-LV"/>
              <a:pPr/>
              <a:t>2021.02.26.</a:t>
            </a:fld>
            <a:endParaRPr lang="ru-RU" altLang="en-US"/>
          </a:p>
        </p:txBody>
      </p:sp>
      <p:sp>
        <p:nvSpPr>
          <p:cNvPr id="6" name="Footer Placeholder 5"/>
          <p:cNvSpPr>
            <a:spLocks noGrp="1"/>
          </p:cNvSpPr>
          <p:nvPr>
            <p:ph type="ftr" sz="quarter" idx="11"/>
          </p:nvPr>
        </p:nvSpPr>
        <p:spPr/>
        <p:txBody>
          <a:bodyPr/>
          <a:lstStyle>
            <a:lvl1pPr>
              <a:defRPr/>
            </a:lvl1pPr>
          </a:lstStyle>
          <a:p>
            <a:endParaRPr lang="ru-RU" altLang="en-US"/>
          </a:p>
        </p:txBody>
      </p:sp>
      <p:sp>
        <p:nvSpPr>
          <p:cNvPr id="7" name="Slide Number Placeholder 6"/>
          <p:cNvSpPr>
            <a:spLocks noGrp="1"/>
          </p:cNvSpPr>
          <p:nvPr>
            <p:ph type="sldNum" sz="quarter" idx="12"/>
          </p:nvPr>
        </p:nvSpPr>
        <p:spPr/>
        <p:txBody>
          <a:bodyPr/>
          <a:lstStyle>
            <a:lvl1pPr>
              <a:defRPr/>
            </a:lvl1pPr>
          </a:lstStyle>
          <a:p>
            <a:fld id="{A61071C0-2212-4AED-9335-92B578ECB549}" type="slidenum">
              <a:rPr lang="ru-RU" altLang="en-US"/>
              <a:pPr/>
              <a:t>‹#›</a:t>
            </a:fld>
            <a:endParaRPr lang="ru-RU"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69625"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48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4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1250" y="1535113"/>
            <a:ext cx="53879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1250" y="2174875"/>
            <a:ext cx="53879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98C3FA33-E8BC-44E8-B56D-DA57FBA1E927}" type="datetime1">
              <a:rPr lang="lv-LV"/>
              <a:pPr/>
              <a:t>2021.02.26.</a:t>
            </a:fld>
            <a:endParaRPr lang="ru-RU" altLang="en-US"/>
          </a:p>
        </p:txBody>
      </p:sp>
      <p:sp>
        <p:nvSpPr>
          <p:cNvPr id="8" name="Footer Placeholder 7"/>
          <p:cNvSpPr>
            <a:spLocks noGrp="1"/>
          </p:cNvSpPr>
          <p:nvPr>
            <p:ph type="ftr" sz="quarter" idx="11"/>
          </p:nvPr>
        </p:nvSpPr>
        <p:spPr/>
        <p:txBody>
          <a:bodyPr/>
          <a:lstStyle>
            <a:lvl1pPr>
              <a:defRPr/>
            </a:lvl1pPr>
          </a:lstStyle>
          <a:p>
            <a:endParaRPr lang="ru-RU" altLang="en-US"/>
          </a:p>
        </p:txBody>
      </p:sp>
      <p:sp>
        <p:nvSpPr>
          <p:cNvPr id="9" name="Slide Number Placeholder 8"/>
          <p:cNvSpPr>
            <a:spLocks noGrp="1"/>
          </p:cNvSpPr>
          <p:nvPr>
            <p:ph type="sldNum" sz="quarter" idx="12"/>
          </p:nvPr>
        </p:nvSpPr>
        <p:spPr/>
        <p:txBody>
          <a:bodyPr/>
          <a:lstStyle>
            <a:lvl1pPr>
              <a:defRPr/>
            </a:lvl1pPr>
          </a:lstStyle>
          <a:p>
            <a:fld id="{05849EF5-D934-4EEB-9969-7C4D42CB647B}" type="slidenum">
              <a:rPr lang="ru-RU" altLang="en-US"/>
              <a:pPr/>
              <a:t>‹#›</a:t>
            </a:fld>
            <a:endParaRPr lang="ru-RU"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85AE439F-DAD8-4D64-B3EB-9FAE13DC22CC}" type="datetime1">
              <a:rPr lang="lv-LV"/>
              <a:pPr/>
              <a:t>2021.02.26.</a:t>
            </a:fld>
            <a:endParaRPr lang="ru-RU" altLang="en-US"/>
          </a:p>
        </p:txBody>
      </p:sp>
      <p:sp>
        <p:nvSpPr>
          <p:cNvPr id="4" name="Footer Placeholder 3"/>
          <p:cNvSpPr>
            <a:spLocks noGrp="1"/>
          </p:cNvSpPr>
          <p:nvPr>
            <p:ph type="ftr" sz="quarter" idx="11"/>
          </p:nvPr>
        </p:nvSpPr>
        <p:spPr/>
        <p:txBody>
          <a:bodyPr/>
          <a:lstStyle>
            <a:lvl1pPr>
              <a:defRPr/>
            </a:lvl1pPr>
          </a:lstStyle>
          <a:p>
            <a:endParaRPr lang="ru-RU" altLang="en-US"/>
          </a:p>
        </p:txBody>
      </p:sp>
      <p:sp>
        <p:nvSpPr>
          <p:cNvPr id="5" name="Slide Number Placeholder 4"/>
          <p:cNvSpPr>
            <a:spLocks noGrp="1"/>
          </p:cNvSpPr>
          <p:nvPr>
            <p:ph type="sldNum" sz="quarter" idx="12"/>
          </p:nvPr>
        </p:nvSpPr>
        <p:spPr/>
        <p:txBody>
          <a:bodyPr/>
          <a:lstStyle>
            <a:lvl1pPr>
              <a:defRPr/>
            </a:lvl1pPr>
          </a:lstStyle>
          <a:p>
            <a:fld id="{334FFAA9-331B-4AAD-9E20-AE06BFAB59C4}" type="slidenum">
              <a:rPr lang="ru-RU" altLang="en-US"/>
              <a:pPr/>
              <a:t>‹#›</a:t>
            </a:fld>
            <a:endParaRPr lang="ru-RU"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70FD20D-5E2A-472D-B016-944CF4671288}" type="datetime1">
              <a:rPr lang="lv-LV"/>
              <a:pPr/>
              <a:t>2021.02.26.</a:t>
            </a:fld>
            <a:endParaRPr lang="ru-RU" altLang="en-US"/>
          </a:p>
        </p:txBody>
      </p:sp>
      <p:sp>
        <p:nvSpPr>
          <p:cNvPr id="3" name="Footer Placeholder 2"/>
          <p:cNvSpPr>
            <a:spLocks noGrp="1"/>
          </p:cNvSpPr>
          <p:nvPr>
            <p:ph type="ftr" sz="quarter" idx="11"/>
          </p:nvPr>
        </p:nvSpPr>
        <p:spPr/>
        <p:txBody>
          <a:bodyPr/>
          <a:lstStyle>
            <a:lvl1pPr>
              <a:defRPr/>
            </a:lvl1pPr>
          </a:lstStyle>
          <a:p>
            <a:endParaRPr lang="ru-RU" altLang="en-US"/>
          </a:p>
        </p:txBody>
      </p:sp>
      <p:sp>
        <p:nvSpPr>
          <p:cNvPr id="4" name="Slide Number Placeholder 3"/>
          <p:cNvSpPr>
            <a:spLocks noGrp="1"/>
          </p:cNvSpPr>
          <p:nvPr>
            <p:ph type="sldNum" sz="quarter" idx="12"/>
          </p:nvPr>
        </p:nvSpPr>
        <p:spPr/>
        <p:txBody>
          <a:bodyPr/>
          <a:lstStyle>
            <a:lvl1pPr>
              <a:defRPr/>
            </a:lvl1pPr>
          </a:lstStyle>
          <a:p>
            <a:fld id="{D472BCC5-E6B8-44D8-B136-ADAB996F9173}" type="slidenum">
              <a:rPr lang="ru-RU" altLang="en-US"/>
              <a:pPr/>
              <a:t>‹#›</a:t>
            </a:fld>
            <a:endParaRPr lang="ru-RU"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0025"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5675" y="273050"/>
            <a:ext cx="68135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1435100"/>
            <a:ext cx="401002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5D6DD95-BCED-41D5-A661-CF4C065158B0}" type="datetime1">
              <a:rPr lang="lv-LV"/>
              <a:pPr/>
              <a:t>2021.02.26.</a:t>
            </a:fld>
            <a:endParaRPr lang="ru-RU" altLang="en-US"/>
          </a:p>
        </p:txBody>
      </p:sp>
      <p:sp>
        <p:nvSpPr>
          <p:cNvPr id="6" name="Footer Placeholder 5"/>
          <p:cNvSpPr>
            <a:spLocks noGrp="1"/>
          </p:cNvSpPr>
          <p:nvPr>
            <p:ph type="ftr" sz="quarter" idx="11"/>
          </p:nvPr>
        </p:nvSpPr>
        <p:spPr/>
        <p:txBody>
          <a:bodyPr/>
          <a:lstStyle>
            <a:lvl1pPr>
              <a:defRPr/>
            </a:lvl1pPr>
          </a:lstStyle>
          <a:p>
            <a:endParaRPr lang="ru-RU" altLang="en-US"/>
          </a:p>
        </p:txBody>
      </p:sp>
      <p:sp>
        <p:nvSpPr>
          <p:cNvPr id="7" name="Slide Number Placeholder 6"/>
          <p:cNvSpPr>
            <a:spLocks noGrp="1"/>
          </p:cNvSpPr>
          <p:nvPr>
            <p:ph type="sldNum" sz="quarter" idx="12"/>
          </p:nvPr>
        </p:nvSpPr>
        <p:spPr/>
        <p:txBody>
          <a:bodyPr/>
          <a:lstStyle>
            <a:lvl1pPr>
              <a:defRPr/>
            </a:lvl1pPr>
          </a:lstStyle>
          <a:p>
            <a:fld id="{7705094D-431E-4F14-84AE-81BAA017B05F}" type="slidenum">
              <a:rPr lang="ru-RU" altLang="en-US"/>
              <a:pPr/>
              <a:t>‹#›</a:t>
            </a:fld>
            <a:endParaRPr lang="ru-RU"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3612"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188" y="612775"/>
            <a:ext cx="731361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188" y="5367338"/>
            <a:ext cx="7313612"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7B0C333B-63EC-4797-877A-70CD65B522CB}" type="datetime1">
              <a:rPr lang="lv-LV"/>
              <a:pPr/>
              <a:t>2021.02.26.</a:t>
            </a:fld>
            <a:endParaRPr lang="ru-RU" altLang="en-US"/>
          </a:p>
        </p:txBody>
      </p:sp>
      <p:sp>
        <p:nvSpPr>
          <p:cNvPr id="6" name="Footer Placeholder 5"/>
          <p:cNvSpPr>
            <a:spLocks noGrp="1"/>
          </p:cNvSpPr>
          <p:nvPr>
            <p:ph type="ftr" sz="quarter" idx="11"/>
          </p:nvPr>
        </p:nvSpPr>
        <p:spPr/>
        <p:txBody>
          <a:bodyPr/>
          <a:lstStyle>
            <a:lvl1pPr>
              <a:defRPr/>
            </a:lvl1pPr>
          </a:lstStyle>
          <a:p>
            <a:endParaRPr lang="ru-RU" altLang="en-US"/>
          </a:p>
        </p:txBody>
      </p:sp>
      <p:sp>
        <p:nvSpPr>
          <p:cNvPr id="7" name="Slide Number Placeholder 6"/>
          <p:cNvSpPr>
            <a:spLocks noGrp="1"/>
          </p:cNvSpPr>
          <p:nvPr>
            <p:ph type="sldNum" sz="quarter" idx="12"/>
          </p:nvPr>
        </p:nvSpPr>
        <p:spPr/>
        <p:txBody>
          <a:bodyPr/>
          <a:lstStyle>
            <a:lvl1pPr>
              <a:defRPr/>
            </a:lvl1pPr>
          </a:lstStyle>
          <a:p>
            <a:fld id="{AC843782-76A2-43FB-A99B-6C682D107689}" type="slidenum">
              <a:rPr lang="ru-RU" altLang="en-US"/>
              <a:pPr/>
              <a:t>‹#›</a:t>
            </a:fld>
            <a:endParaRPr lang="ru-RU"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Line 2"/>
          <p:cNvSpPr>
            <a:spLocks noChangeShapeType="1"/>
          </p:cNvSpPr>
          <p:nvPr/>
        </p:nvSpPr>
        <p:spPr bwMode="auto">
          <a:xfrm>
            <a:off x="10614025" y="152400"/>
            <a:ext cx="0" cy="1524000"/>
          </a:xfrm>
          <a:prstGeom prst="line">
            <a:avLst/>
          </a:prstGeom>
          <a:noFill/>
          <a:ln w="9525">
            <a:solidFill>
              <a:schemeClr val="tx1"/>
            </a:solidFill>
            <a:round/>
            <a:headEnd/>
            <a:tailEnd/>
          </a:ln>
          <a:effectLst/>
        </p:spPr>
        <p:txBody>
          <a:bodyPr/>
          <a:lstStyle/>
          <a:p>
            <a:endParaRPr lang="en-US"/>
          </a:p>
        </p:txBody>
      </p:sp>
      <p:sp>
        <p:nvSpPr>
          <p:cNvPr id="67587" name="Rectangle 3"/>
          <p:cNvSpPr>
            <a:spLocks noGrp="1" noChangeArrowheads="1"/>
          </p:cNvSpPr>
          <p:nvPr>
            <p:ph type="title"/>
          </p:nvPr>
        </p:nvSpPr>
        <p:spPr bwMode="auto">
          <a:xfrm>
            <a:off x="609600" y="122238"/>
            <a:ext cx="10055225" cy="1295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ru-RU" altLang="en-US"/>
              <a:t>Click to edit Master title style</a:t>
            </a:r>
          </a:p>
        </p:txBody>
      </p:sp>
      <p:sp>
        <p:nvSpPr>
          <p:cNvPr id="67588" name="Rectangle 4"/>
          <p:cNvSpPr>
            <a:spLocks noGrp="1" noChangeArrowheads="1"/>
          </p:cNvSpPr>
          <p:nvPr>
            <p:ph type="body" idx="1"/>
          </p:nvPr>
        </p:nvSpPr>
        <p:spPr bwMode="auto">
          <a:xfrm>
            <a:off x="609600" y="1719263"/>
            <a:ext cx="10969625" cy="4411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altLang="en-US"/>
              <a:t>Click to edit Master text styles</a:t>
            </a:r>
          </a:p>
          <a:p>
            <a:pPr lvl="1"/>
            <a:r>
              <a:rPr lang="ru-RU" altLang="en-US"/>
              <a:t>Second level</a:t>
            </a:r>
          </a:p>
          <a:p>
            <a:pPr lvl="2"/>
            <a:r>
              <a:rPr lang="ru-RU" altLang="en-US"/>
              <a:t>Third level</a:t>
            </a:r>
          </a:p>
          <a:p>
            <a:pPr lvl="3"/>
            <a:r>
              <a:rPr lang="ru-RU" altLang="en-US"/>
              <a:t>Fourth level</a:t>
            </a:r>
          </a:p>
          <a:p>
            <a:pPr lvl="4"/>
            <a:r>
              <a:rPr lang="ru-RU" altLang="en-US"/>
              <a:t>Fifth level</a:t>
            </a:r>
          </a:p>
        </p:txBody>
      </p:sp>
      <p:sp>
        <p:nvSpPr>
          <p:cNvPr id="67589" name="Rectangle 5"/>
          <p:cNvSpPr>
            <a:spLocks noGrp="1" noChangeArrowheads="1"/>
          </p:cNvSpPr>
          <p:nvPr>
            <p:ph type="dt" sz="half" idx="2"/>
          </p:nvPr>
        </p:nvSpPr>
        <p:spPr bwMode="auto">
          <a:xfrm>
            <a:off x="609600" y="6248400"/>
            <a:ext cx="2843213"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4872518E-F854-4259-B885-DDD492EA76E4}" type="datetime1">
              <a:rPr lang="lv-LV"/>
              <a:pPr/>
              <a:t>2021.02.26.</a:t>
            </a:fld>
            <a:endParaRPr lang="ru-RU" altLang="en-US"/>
          </a:p>
        </p:txBody>
      </p:sp>
      <p:sp>
        <p:nvSpPr>
          <p:cNvPr id="67590" name="Rectangle 6"/>
          <p:cNvSpPr>
            <a:spLocks noGrp="1" noChangeArrowheads="1"/>
          </p:cNvSpPr>
          <p:nvPr>
            <p:ph type="ftr" sz="quarter" idx="3"/>
          </p:nvPr>
        </p:nvSpPr>
        <p:spPr bwMode="auto">
          <a:xfrm>
            <a:off x="4164013"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ru-RU" altLang="en-US"/>
          </a:p>
        </p:txBody>
      </p:sp>
      <p:sp>
        <p:nvSpPr>
          <p:cNvPr id="67591" name="Rectangle 7"/>
          <p:cNvSpPr>
            <a:spLocks noGrp="1" noChangeArrowheads="1"/>
          </p:cNvSpPr>
          <p:nvPr>
            <p:ph type="sldNum" sz="quarter" idx="4"/>
          </p:nvPr>
        </p:nvSpPr>
        <p:spPr bwMode="auto">
          <a:xfrm>
            <a:off x="8736013" y="6248400"/>
            <a:ext cx="2843212"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7D53F1CD-2083-4119-8F58-D9EB98C3240A}" type="slidenum">
              <a:rPr lang="ru-RU" altLang="en-US"/>
              <a:pPr/>
              <a:t>‹#›</a:t>
            </a:fld>
            <a:endParaRPr lang="ru-RU" altLang="en-US"/>
          </a:p>
        </p:txBody>
      </p:sp>
      <p:grpSp>
        <p:nvGrpSpPr>
          <p:cNvPr id="67592" name="Group 8"/>
          <p:cNvGrpSpPr>
            <a:grpSpLocks/>
          </p:cNvGrpSpPr>
          <p:nvPr/>
        </p:nvGrpSpPr>
        <p:grpSpPr bwMode="auto">
          <a:xfrm>
            <a:off x="10868025" y="152400"/>
            <a:ext cx="1055688" cy="1295400"/>
            <a:chOff x="5136" y="960"/>
            <a:chExt cx="528" cy="864"/>
          </a:xfrm>
        </p:grpSpPr>
        <p:sp>
          <p:nvSpPr>
            <p:cNvPr id="67593"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endParaRPr lang="en-US"/>
            </a:p>
          </p:txBody>
        </p:sp>
        <p:sp>
          <p:nvSpPr>
            <p:cNvPr id="67594" name="Oval 10"/>
            <p:cNvSpPr>
              <a:spLocks noChangeArrowheads="1"/>
            </p:cNvSpPr>
            <p:nvPr/>
          </p:nvSpPr>
          <p:spPr bwMode="auto">
            <a:xfrm>
              <a:off x="5248" y="960"/>
              <a:ext cx="80" cy="80"/>
            </a:xfrm>
            <a:prstGeom prst="ellipse">
              <a:avLst/>
            </a:prstGeom>
            <a:solidFill>
              <a:schemeClr val="tx2"/>
            </a:solidFill>
            <a:ln w="9525">
              <a:noFill/>
              <a:round/>
              <a:headEnd/>
              <a:tailEnd/>
            </a:ln>
            <a:effectLst/>
          </p:spPr>
          <p:txBody>
            <a:bodyPr wrap="none" anchor="ctr"/>
            <a:lstStyle/>
            <a:p>
              <a:endParaRPr lang="en-US"/>
            </a:p>
          </p:txBody>
        </p:sp>
        <p:sp>
          <p:nvSpPr>
            <p:cNvPr id="67595" name="Oval 11"/>
            <p:cNvSpPr>
              <a:spLocks noChangeArrowheads="1"/>
            </p:cNvSpPr>
            <p:nvPr/>
          </p:nvSpPr>
          <p:spPr bwMode="auto">
            <a:xfrm>
              <a:off x="5360" y="960"/>
              <a:ext cx="80" cy="80"/>
            </a:xfrm>
            <a:prstGeom prst="ellipse">
              <a:avLst/>
            </a:prstGeom>
            <a:solidFill>
              <a:schemeClr val="tx2"/>
            </a:solidFill>
            <a:ln w="9525">
              <a:noFill/>
              <a:round/>
              <a:headEnd/>
              <a:tailEnd/>
            </a:ln>
            <a:effectLst/>
          </p:spPr>
          <p:txBody>
            <a:bodyPr wrap="none" anchor="ctr"/>
            <a:lstStyle/>
            <a:p>
              <a:endParaRPr lang="en-US"/>
            </a:p>
          </p:txBody>
        </p:sp>
        <p:sp>
          <p:nvSpPr>
            <p:cNvPr id="67596" name="Oval 12"/>
            <p:cNvSpPr>
              <a:spLocks noChangeArrowheads="1"/>
            </p:cNvSpPr>
            <p:nvPr/>
          </p:nvSpPr>
          <p:spPr bwMode="auto">
            <a:xfrm>
              <a:off x="5136" y="1072"/>
              <a:ext cx="80" cy="80"/>
            </a:xfrm>
            <a:prstGeom prst="ellipse">
              <a:avLst/>
            </a:prstGeom>
            <a:solidFill>
              <a:schemeClr val="tx2"/>
            </a:solidFill>
            <a:ln w="9525">
              <a:noFill/>
              <a:round/>
              <a:headEnd/>
              <a:tailEnd/>
            </a:ln>
            <a:effectLst/>
          </p:spPr>
          <p:txBody>
            <a:bodyPr wrap="none" anchor="ctr"/>
            <a:lstStyle/>
            <a:p>
              <a:endParaRPr lang="en-US"/>
            </a:p>
          </p:txBody>
        </p:sp>
        <p:sp>
          <p:nvSpPr>
            <p:cNvPr id="67597" name="Oval 13"/>
            <p:cNvSpPr>
              <a:spLocks noChangeArrowheads="1"/>
            </p:cNvSpPr>
            <p:nvPr/>
          </p:nvSpPr>
          <p:spPr bwMode="auto">
            <a:xfrm>
              <a:off x="5248" y="1072"/>
              <a:ext cx="80" cy="80"/>
            </a:xfrm>
            <a:prstGeom prst="ellipse">
              <a:avLst/>
            </a:prstGeom>
            <a:solidFill>
              <a:schemeClr val="tx2"/>
            </a:solidFill>
            <a:ln w="9525">
              <a:noFill/>
              <a:round/>
              <a:headEnd/>
              <a:tailEnd/>
            </a:ln>
            <a:effectLst/>
          </p:spPr>
          <p:txBody>
            <a:bodyPr wrap="none" anchor="ctr"/>
            <a:lstStyle/>
            <a:p>
              <a:endParaRPr lang="en-US"/>
            </a:p>
          </p:txBody>
        </p:sp>
        <p:sp>
          <p:nvSpPr>
            <p:cNvPr id="67598" name="Oval 14"/>
            <p:cNvSpPr>
              <a:spLocks noChangeArrowheads="1"/>
            </p:cNvSpPr>
            <p:nvPr/>
          </p:nvSpPr>
          <p:spPr bwMode="auto">
            <a:xfrm>
              <a:off x="5360" y="1072"/>
              <a:ext cx="80" cy="80"/>
            </a:xfrm>
            <a:prstGeom prst="ellipse">
              <a:avLst/>
            </a:prstGeom>
            <a:solidFill>
              <a:schemeClr val="tx2"/>
            </a:solidFill>
            <a:ln w="9525">
              <a:noFill/>
              <a:round/>
              <a:headEnd/>
              <a:tailEnd/>
            </a:ln>
            <a:effectLst/>
          </p:spPr>
          <p:txBody>
            <a:bodyPr wrap="none" anchor="ctr"/>
            <a:lstStyle/>
            <a:p>
              <a:endParaRPr lang="en-US"/>
            </a:p>
          </p:txBody>
        </p:sp>
        <p:sp>
          <p:nvSpPr>
            <p:cNvPr id="67599" name="Oval 15"/>
            <p:cNvSpPr>
              <a:spLocks noChangeArrowheads="1"/>
            </p:cNvSpPr>
            <p:nvPr/>
          </p:nvSpPr>
          <p:spPr bwMode="auto">
            <a:xfrm>
              <a:off x="5472" y="1072"/>
              <a:ext cx="80" cy="80"/>
            </a:xfrm>
            <a:prstGeom prst="ellipse">
              <a:avLst/>
            </a:prstGeom>
            <a:solidFill>
              <a:schemeClr val="accent2"/>
            </a:solidFill>
            <a:ln w="9525">
              <a:noFill/>
              <a:round/>
              <a:headEnd/>
              <a:tailEnd/>
            </a:ln>
            <a:effectLst/>
          </p:spPr>
          <p:txBody>
            <a:bodyPr wrap="none" anchor="ctr"/>
            <a:lstStyle/>
            <a:p>
              <a:endParaRPr lang="en-US"/>
            </a:p>
          </p:txBody>
        </p:sp>
        <p:sp>
          <p:nvSpPr>
            <p:cNvPr id="67600" name="Oval 16"/>
            <p:cNvSpPr>
              <a:spLocks noChangeArrowheads="1"/>
            </p:cNvSpPr>
            <p:nvPr/>
          </p:nvSpPr>
          <p:spPr bwMode="auto">
            <a:xfrm>
              <a:off x="5136" y="1184"/>
              <a:ext cx="80" cy="80"/>
            </a:xfrm>
            <a:prstGeom prst="ellipse">
              <a:avLst/>
            </a:prstGeom>
            <a:solidFill>
              <a:schemeClr val="tx2"/>
            </a:solidFill>
            <a:ln w="9525">
              <a:noFill/>
              <a:round/>
              <a:headEnd/>
              <a:tailEnd/>
            </a:ln>
            <a:effectLst/>
          </p:spPr>
          <p:txBody>
            <a:bodyPr wrap="none" anchor="ctr"/>
            <a:lstStyle/>
            <a:p>
              <a:endParaRPr lang="en-US"/>
            </a:p>
          </p:txBody>
        </p:sp>
        <p:sp>
          <p:nvSpPr>
            <p:cNvPr id="67601" name="Oval 17"/>
            <p:cNvSpPr>
              <a:spLocks noChangeArrowheads="1"/>
            </p:cNvSpPr>
            <p:nvPr/>
          </p:nvSpPr>
          <p:spPr bwMode="auto">
            <a:xfrm>
              <a:off x="5248" y="1184"/>
              <a:ext cx="80" cy="80"/>
            </a:xfrm>
            <a:prstGeom prst="ellipse">
              <a:avLst/>
            </a:prstGeom>
            <a:solidFill>
              <a:schemeClr val="tx2"/>
            </a:solidFill>
            <a:ln w="9525">
              <a:noFill/>
              <a:round/>
              <a:headEnd/>
              <a:tailEnd/>
            </a:ln>
            <a:effectLst/>
          </p:spPr>
          <p:txBody>
            <a:bodyPr wrap="none" anchor="ctr"/>
            <a:lstStyle/>
            <a:p>
              <a:endParaRPr lang="en-US"/>
            </a:p>
          </p:txBody>
        </p:sp>
        <p:sp>
          <p:nvSpPr>
            <p:cNvPr id="67602" name="Oval 18"/>
            <p:cNvSpPr>
              <a:spLocks noChangeArrowheads="1"/>
            </p:cNvSpPr>
            <p:nvPr/>
          </p:nvSpPr>
          <p:spPr bwMode="auto">
            <a:xfrm>
              <a:off x="5360" y="1184"/>
              <a:ext cx="80" cy="80"/>
            </a:xfrm>
            <a:prstGeom prst="ellipse">
              <a:avLst/>
            </a:prstGeom>
            <a:solidFill>
              <a:schemeClr val="accent2"/>
            </a:solidFill>
            <a:ln w="9525">
              <a:noFill/>
              <a:round/>
              <a:headEnd/>
              <a:tailEnd/>
            </a:ln>
            <a:effectLst/>
          </p:spPr>
          <p:txBody>
            <a:bodyPr wrap="none" anchor="ctr"/>
            <a:lstStyle/>
            <a:p>
              <a:endParaRPr lang="en-US"/>
            </a:p>
          </p:txBody>
        </p:sp>
        <p:sp>
          <p:nvSpPr>
            <p:cNvPr id="67603" name="Oval 19"/>
            <p:cNvSpPr>
              <a:spLocks noChangeArrowheads="1"/>
            </p:cNvSpPr>
            <p:nvPr/>
          </p:nvSpPr>
          <p:spPr bwMode="auto">
            <a:xfrm>
              <a:off x="5472" y="1184"/>
              <a:ext cx="80" cy="80"/>
            </a:xfrm>
            <a:prstGeom prst="ellipse">
              <a:avLst/>
            </a:prstGeom>
            <a:solidFill>
              <a:schemeClr val="accent2"/>
            </a:solidFill>
            <a:ln w="9525">
              <a:noFill/>
              <a:round/>
              <a:headEnd/>
              <a:tailEnd/>
            </a:ln>
            <a:effectLst/>
          </p:spPr>
          <p:txBody>
            <a:bodyPr wrap="none" anchor="ctr"/>
            <a:lstStyle/>
            <a:p>
              <a:endParaRPr lang="en-US"/>
            </a:p>
          </p:txBody>
        </p:sp>
        <p:sp>
          <p:nvSpPr>
            <p:cNvPr id="67604" name="Oval 20"/>
            <p:cNvSpPr>
              <a:spLocks noChangeArrowheads="1"/>
            </p:cNvSpPr>
            <p:nvPr/>
          </p:nvSpPr>
          <p:spPr bwMode="auto">
            <a:xfrm>
              <a:off x="5584" y="1184"/>
              <a:ext cx="80" cy="80"/>
            </a:xfrm>
            <a:prstGeom prst="ellipse">
              <a:avLst/>
            </a:prstGeom>
            <a:solidFill>
              <a:schemeClr val="accent1"/>
            </a:solidFill>
            <a:ln w="9525">
              <a:noFill/>
              <a:round/>
              <a:headEnd/>
              <a:tailEnd/>
            </a:ln>
            <a:effectLst/>
          </p:spPr>
          <p:txBody>
            <a:bodyPr wrap="none" anchor="ctr"/>
            <a:lstStyle/>
            <a:p>
              <a:endParaRPr lang="en-US"/>
            </a:p>
          </p:txBody>
        </p:sp>
        <p:sp>
          <p:nvSpPr>
            <p:cNvPr id="67605"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endParaRPr lang="en-US"/>
            </a:p>
          </p:txBody>
        </p:sp>
        <p:sp>
          <p:nvSpPr>
            <p:cNvPr id="67606" name="Oval 22"/>
            <p:cNvSpPr>
              <a:spLocks noChangeArrowheads="1"/>
            </p:cNvSpPr>
            <p:nvPr/>
          </p:nvSpPr>
          <p:spPr bwMode="auto">
            <a:xfrm>
              <a:off x="5248" y="1296"/>
              <a:ext cx="80" cy="80"/>
            </a:xfrm>
            <a:prstGeom prst="ellipse">
              <a:avLst/>
            </a:prstGeom>
            <a:solidFill>
              <a:schemeClr val="accent2"/>
            </a:solidFill>
            <a:ln w="9525">
              <a:noFill/>
              <a:round/>
              <a:headEnd/>
              <a:tailEnd/>
            </a:ln>
            <a:effectLst/>
          </p:spPr>
          <p:txBody>
            <a:bodyPr wrap="none" anchor="ctr"/>
            <a:lstStyle/>
            <a:p>
              <a:endParaRPr lang="en-US"/>
            </a:p>
          </p:txBody>
        </p:sp>
        <p:sp>
          <p:nvSpPr>
            <p:cNvPr id="67607" name="Oval 23"/>
            <p:cNvSpPr>
              <a:spLocks noChangeArrowheads="1"/>
            </p:cNvSpPr>
            <p:nvPr/>
          </p:nvSpPr>
          <p:spPr bwMode="auto">
            <a:xfrm>
              <a:off x="5360" y="1296"/>
              <a:ext cx="80" cy="80"/>
            </a:xfrm>
            <a:prstGeom prst="ellipse">
              <a:avLst/>
            </a:prstGeom>
            <a:solidFill>
              <a:schemeClr val="accent2"/>
            </a:solidFill>
            <a:ln w="9525">
              <a:noFill/>
              <a:round/>
              <a:headEnd/>
              <a:tailEnd/>
            </a:ln>
            <a:effectLst/>
          </p:spPr>
          <p:txBody>
            <a:bodyPr wrap="none" anchor="ctr"/>
            <a:lstStyle/>
            <a:p>
              <a:endParaRPr lang="en-US"/>
            </a:p>
          </p:txBody>
        </p:sp>
        <p:sp>
          <p:nvSpPr>
            <p:cNvPr id="67608" name="Oval 24"/>
            <p:cNvSpPr>
              <a:spLocks noChangeArrowheads="1"/>
            </p:cNvSpPr>
            <p:nvPr/>
          </p:nvSpPr>
          <p:spPr bwMode="auto">
            <a:xfrm>
              <a:off x="5472" y="1296"/>
              <a:ext cx="80" cy="80"/>
            </a:xfrm>
            <a:prstGeom prst="ellipse">
              <a:avLst/>
            </a:prstGeom>
            <a:solidFill>
              <a:schemeClr val="accent1"/>
            </a:solidFill>
            <a:ln w="9525">
              <a:noFill/>
              <a:round/>
              <a:headEnd/>
              <a:tailEnd/>
            </a:ln>
            <a:effectLst/>
          </p:spPr>
          <p:txBody>
            <a:bodyPr wrap="none" anchor="ctr"/>
            <a:lstStyle/>
            <a:p>
              <a:endParaRPr lang="en-US"/>
            </a:p>
          </p:txBody>
        </p:sp>
        <p:sp>
          <p:nvSpPr>
            <p:cNvPr id="67609"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endParaRPr lang="en-US"/>
            </a:p>
          </p:txBody>
        </p:sp>
        <p:sp>
          <p:nvSpPr>
            <p:cNvPr id="67610" name="Oval 26"/>
            <p:cNvSpPr>
              <a:spLocks noChangeArrowheads="1"/>
            </p:cNvSpPr>
            <p:nvPr/>
          </p:nvSpPr>
          <p:spPr bwMode="auto">
            <a:xfrm>
              <a:off x="5248" y="1408"/>
              <a:ext cx="80" cy="80"/>
            </a:xfrm>
            <a:prstGeom prst="ellipse">
              <a:avLst/>
            </a:prstGeom>
            <a:solidFill>
              <a:schemeClr val="accent2"/>
            </a:solidFill>
            <a:ln w="9525">
              <a:noFill/>
              <a:round/>
              <a:headEnd/>
              <a:tailEnd/>
            </a:ln>
            <a:effectLst/>
          </p:spPr>
          <p:txBody>
            <a:bodyPr wrap="none" anchor="ctr"/>
            <a:lstStyle/>
            <a:p>
              <a:endParaRPr lang="en-US"/>
            </a:p>
          </p:txBody>
        </p:sp>
        <p:sp>
          <p:nvSpPr>
            <p:cNvPr id="67611" name="Oval 27"/>
            <p:cNvSpPr>
              <a:spLocks noChangeArrowheads="1"/>
            </p:cNvSpPr>
            <p:nvPr/>
          </p:nvSpPr>
          <p:spPr bwMode="auto">
            <a:xfrm>
              <a:off x="5360" y="1408"/>
              <a:ext cx="80" cy="80"/>
            </a:xfrm>
            <a:prstGeom prst="ellipse">
              <a:avLst/>
            </a:prstGeom>
            <a:solidFill>
              <a:schemeClr val="accent1"/>
            </a:solidFill>
            <a:ln w="9525">
              <a:noFill/>
              <a:round/>
              <a:headEnd/>
              <a:tailEnd/>
            </a:ln>
            <a:effectLst/>
          </p:spPr>
          <p:txBody>
            <a:bodyPr wrap="none" anchor="ctr"/>
            <a:lstStyle/>
            <a:p>
              <a:endParaRPr lang="en-US"/>
            </a:p>
          </p:txBody>
        </p:sp>
        <p:sp>
          <p:nvSpPr>
            <p:cNvPr id="67612" name="Oval 28"/>
            <p:cNvSpPr>
              <a:spLocks noChangeArrowheads="1"/>
            </p:cNvSpPr>
            <p:nvPr/>
          </p:nvSpPr>
          <p:spPr bwMode="auto">
            <a:xfrm>
              <a:off x="5472" y="1408"/>
              <a:ext cx="80" cy="80"/>
            </a:xfrm>
            <a:prstGeom prst="ellipse">
              <a:avLst/>
            </a:prstGeom>
            <a:solidFill>
              <a:schemeClr val="accent1"/>
            </a:solidFill>
            <a:ln w="9525">
              <a:noFill/>
              <a:round/>
              <a:headEnd/>
              <a:tailEnd/>
            </a:ln>
            <a:effectLst/>
          </p:spPr>
          <p:txBody>
            <a:bodyPr wrap="none" anchor="ctr"/>
            <a:lstStyle/>
            <a:p>
              <a:endParaRPr lang="en-US"/>
            </a:p>
          </p:txBody>
        </p:sp>
        <p:sp>
          <p:nvSpPr>
            <p:cNvPr id="67613"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endParaRPr lang="en-US"/>
            </a:p>
          </p:txBody>
        </p:sp>
        <p:sp>
          <p:nvSpPr>
            <p:cNvPr id="67614" name="Oval 30"/>
            <p:cNvSpPr>
              <a:spLocks noChangeArrowheads="1"/>
            </p:cNvSpPr>
            <p:nvPr/>
          </p:nvSpPr>
          <p:spPr bwMode="auto">
            <a:xfrm>
              <a:off x="5136" y="1520"/>
              <a:ext cx="80" cy="80"/>
            </a:xfrm>
            <a:prstGeom prst="ellipse">
              <a:avLst/>
            </a:prstGeom>
            <a:solidFill>
              <a:schemeClr val="accent2"/>
            </a:solidFill>
            <a:ln w="9525">
              <a:noFill/>
              <a:round/>
              <a:headEnd/>
              <a:tailEnd/>
            </a:ln>
            <a:effectLst/>
          </p:spPr>
          <p:txBody>
            <a:bodyPr wrap="none" anchor="ctr"/>
            <a:lstStyle/>
            <a:p>
              <a:endParaRPr lang="en-US"/>
            </a:p>
          </p:txBody>
        </p:sp>
        <p:sp>
          <p:nvSpPr>
            <p:cNvPr id="67615" name="Oval 31"/>
            <p:cNvSpPr>
              <a:spLocks noChangeArrowheads="1"/>
            </p:cNvSpPr>
            <p:nvPr/>
          </p:nvSpPr>
          <p:spPr bwMode="auto">
            <a:xfrm>
              <a:off x="5248" y="1520"/>
              <a:ext cx="80" cy="80"/>
            </a:xfrm>
            <a:prstGeom prst="ellipse">
              <a:avLst/>
            </a:prstGeom>
            <a:solidFill>
              <a:schemeClr val="accent1"/>
            </a:solidFill>
            <a:ln w="9525">
              <a:noFill/>
              <a:round/>
              <a:headEnd/>
              <a:tailEnd/>
            </a:ln>
            <a:effectLst/>
          </p:spPr>
          <p:txBody>
            <a:bodyPr wrap="none" anchor="ctr"/>
            <a:lstStyle/>
            <a:p>
              <a:endParaRPr lang="en-US"/>
            </a:p>
          </p:txBody>
        </p:sp>
        <p:sp>
          <p:nvSpPr>
            <p:cNvPr id="67616" name="Oval 32"/>
            <p:cNvSpPr>
              <a:spLocks noChangeArrowheads="1"/>
            </p:cNvSpPr>
            <p:nvPr/>
          </p:nvSpPr>
          <p:spPr bwMode="auto">
            <a:xfrm>
              <a:off x="5360" y="1520"/>
              <a:ext cx="80" cy="80"/>
            </a:xfrm>
            <a:prstGeom prst="ellipse">
              <a:avLst/>
            </a:prstGeom>
            <a:solidFill>
              <a:schemeClr val="accent1"/>
            </a:solidFill>
            <a:ln w="9525">
              <a:noFill/>
              <a:round/>
              <a:headEnd/>
              <a:tailEnd/>
            </a:ln>
            <a:effectLst/>
          </p:spPr>
          <p:txBody>
            <a:bodyPr wrap="none" anchor="ctr"/>
            <a:lstStyle/>
            <a:p>
              <a:endParaRPr lang="en-US"/>
            </a:p>
          </p:txBody>
        </p:sp>
        <p:sp>
          <p:nvSpPr>
            <p:cNvPr id="67617" name="Oval 33"/>
            <p:cNvSpPr>
              <a:spLocks noChangeArrowheads="1"/>
            </p:cNvSpPr>
            <p:nvPr/>
          </p:nvSpPr>
          <p:spPr bwMode="auto">
            <a:xfrm>
              <a:off x="5472" y="1520"/>
              <a:ext cx="80" cy="80"/>
            </a:xfrm>
            <a:prstGeom prst="ellipse">
              <a:avLst/>
            </a:prstGeom>
            <a:solidFill>
              <a:schemeClr val="folHlink"/>
            </a:solidFill>
            <a:ln w="9525">
              <a:noFill/>
              <a:round/>
              <a:headEnd/>
              <a:tailEnd/>
            </a:ln>
            <a:effectLst/>
          </p:spPr>
          <p:txBody>
            <a:bodyPr wrap="none" anchor="ctr"/>
            <a:lstStyle/>
            <a:p>
              <a:endParaRPr lang="en-US"/>
            </a:p>
          </p:txBody>
        </p:sp>
        <p:sp>
          <p:nvSpPr>
            <p:cNvPr id="67618" name="Oval 34"/>
            <p:cNvSpPr>
              <a:spLocks noChangeArrowheads="1"/>
            </p:cNvSpPr>
            <p:nvPr/>
          </p:nvSpPr>
          <p:spPr bwMode="auto">
            <a:xfrm>
              <a:off x="5136" y="1632"/>
              <a:ext cx="80" cy="80"/>
            </a:xfrm>
            <a:prstGeom prst="ellipse">
              <a:avLst/>
            </a:prstGeom>
            <a:solidFill>
              <a:schemeClr val="accent1"/>
            </a:solidFill>
            <a:ln w="9525">
              <a:noFill/>
              <a:round/>
              <a:headEnd/>
              <a:tailEnd/>
            </a:ln>
            <a:effectLst/>
          </p:spPr>
          <p:txBody>
            <a:bodyPr wrap="none" anchor="ctr"/>
            <a:lstStyle/>
            <a:p>
              <a:endParaRPr lang="en-US"/>
            </a:p>
          </p:txBody>
        </p:sp>
        <p:sp>
          <p:nvSpPr>
            <p:cNvPr id="67619" name="Oval 35"/>
            <p:cNvSpPr>
              <a:spLocks noChangeArrowheads="1"/>
            </p:cNvSpPr>
            <p:nvPr/>
          </p:nvSpPr>
          <p:spPr bwMode="auto">
            <a:xfrm>
              <a:off x="5248" y="1632"/>
              <a:ext cx="80" cy="80"/>
            </a:xfrm>
            <a:prstGeom prst="ellipse">
              <a:avLst/>
            </a:prstGeom>
            <a:solidFill>
              <a:schemeClr val="accent1"/>
            </a:solidFill>
            <a:ln w="9525">
              <a:noFill/>
              <a:round/>
              <a:headEnd/>
              <a:tailEnd/>
            </a:ln>
            <a:effectLst/>
          </p:spPr>
          <p:txBody>
            <a:bodyPr wrap="none" anchor="ctr"/>
            <a:lstStyle/>
            <a:p>
              <a:endParaRPr lang="en-US"/>
            </a:p>
          </p:txBody>
        </p:sp>
        <p:sp>
          <p:nvSpPr>
            <p:cNvPr id="67620" name="Oval 36"/>
            <p:cNvSpPr>
              <a:spLocks noChangeArrowheads="1"/>
            </p:cNvSpPr>
            <p:nvPr/>
          </p:nvSpPr>
          <p:spPr bwMode="auto">
            <a:xfrm>
              <a:off x="5360" y="1632"/>
              <a:ext cx="80" cy="80"/>
            </a:xfrm>
            <a:prstGeom prst="ellipse">
              <a:avLst/>
            </a:prstGeom>
            <a:solidFill>
              <a:schemeClr val="folHlink"/>
            </a:solidFill>
            <a:ln w="9525">
              <a:noFill/>
              <a:round/>
              <a:headEnd/>
              <a:tailEnd/>
            </a:ln>
            <a:effectLst/>
          </p:spPr>
          <p:txBody>
            <a:bodyPr wrap="none" anchor="ctr"/>
            <a:lstStyle/>
            <a:p>
              <a:endParaRPr lang="en-US"/>
            </a:p>
          </p:txBody>
        </p:sp>
        <p:sp>
          <p:nvSpPr>
            <p:cNvPr id="67621" name="Oval 37"/>
            <p:cNvSpPr>
              <a:spLocks noChangeArrowheads="1"/>
            </p:cNvSpPr>
            <p:nvPr/>
          </p:nvSpPr>
          <p:spPr bwMode="auto">
            <a:xfrm>
              <a:off x="5472" y="1632"/>
              <a:ext cx="80" cy="80"/>
            </a:xfrm>
            <a:prstGeom prst="ellipse">
              <a:avLst/>
            </a:prstGeom>
            <a:solidFill>
              <a:schemeClr val="folHlink"/>
            </a:solidFill>
            <a:ln w="9525">
              <a:noFill/>
              <a:round/>
              <a:headEnd/>
              <a:tailEnd/>
            </a:ln>
            <a:effectLst/>
          </p:spPr>
          <p:txBody>
            <a:bodyPr wrap="none" anchor="ctr"/>
            <a:lstStyle/>
            <a:p>
              <a:endParaRPr lang="en-US"/>
            </a:p>
          </p:txBody>
        </p:sp>
        <p:sp>
          <p:nvSpPr>
            <p:cNvPr id="67622" name="Oval 38"/>
            <p:cNvSpPr>
              <a:spLocks noChangeArrowheads="1"/>
            </p:cNvSpPr>
            <p:nvPr/>
          </p:nvSpPr>
          <p:spPr bwMode="auto">
            <a:xfrm>
              <a:off x="5248" y="1744"/>
              <a:ext cx="80" cy="80"/>
            </a:xfrm>
            <a:prstGeom prst="ellipse">
              <a:avLst/>
            </a:prstGeom>
            <a:solidFill>
              <a:schemeClr val="folHlink"/>
            </a:solidFill>
            <a:ln w="9525">
              <a:noFill/>
              <a:round/>
              <a:headEnd/>
              <a:tailEnd/>
            </a:ln>
            <a:effectLst/>
          </p:spPr>
          <p:txBody>
            <a:bodyPr wrap="none" anchor="ctr"/>
            <a:lstStyle/>
            <a:p>
              <a:endParaRPr lang="en-US"/>
            </a:p>
          </p:txBody>
        </p:sp>
        <p:sp>
          <p:nvSpPr>
            <p:cNvPr id="67623" name="Oval 39"/>
            <p:cNvSpPr>
              <a:spLocks noChangeArrowheads="1"/>
            </p:cNvSpPr>
            <p:nvPr/>
          </p:nvSpPr>
          <p:spPr bwMode="auto">
            <a:xfrm>
              <a:off x="5472" y="1744"/>
              <a:ext cx="80" cy="80"/>
            </a:xfrm>
            <a:prstGeom prst="ellipse">
              <a:avLst/>
            </a:prstGeom>
            <a:solidFill>
              <a:schemeClr val="folHlink"/>
            </a:solidFill>
            <a:ln w="9525">
              <a:noFill/>
              <a:round/>
              <a:headEnd/>
              <a:tailEnd/>
            </a:ln>
            <a:effectLst/>
          </p:spPr>
          <p:txBody>
            <a:bodyPr wrap="none" anchor="ctr"/>
            <a:lstStyle/>
            <a:p>
              <a:endParaRPr lang="en-US"/>
            </a:p>
          </p:txBody>
        </p:sp>
      </p:gr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charset="0"/>
          <a:cs typeface="Arial" charset="0"/>
        </a:defRPr>
      </a:lvl2pPr>
      <a:lvl3pPr algn="l" rtl="0" fontAlgn="base">
        <a:spcBef>
          <a:spcPct val="0"/>
        </a:spcBef>
        <a:spcAft>
          <a:spcPct val="0"/>
        </a:spcAft>
        <a:defRPr sz="3900" b="1">
          <a:solidFill>
            <a:schemeClr val="tx2"/>
          </a:solidFill>
          <a:latin typeface="Arial" charset="0"/>
          <a:cs typeface="Arial" charset="0"/>
        </a:defRPr>
      </a:lvl3pPr>
      <a:lvl4pPr algn="l" rtl="0" fontAlgn="base">
        <a:spcBef>
          <a:spcPct val="0"/>
        </a:spcBef>
        <a:spcAft>
          <a:spcPct val="0"/>
        </a:spcAft>
        <a:defRPr sz="3900" b="1">
          <a:solidFill>
            <a:schemeClr val="tx2"/>
          </a:solidFill>
          <a:latin typeface="Arial" charset="0"/>
          <a:cs typeface="Arial" charset="0"/>
        </a:defRPr>
      </a:lvl4pPr>
      <a:lvl5pPr algn="l" rtl="0" fontAlgn="base">
        <a:spcBef>
          <a:spcPct val="0"/>
        </a:spcBef>
        <a:spcAft>
          <a:spcPct val="0"/>
        </a:spcAft>
        <a:defRPr sz="3900" b="1">
          <a:solidFill>
            <a:schemeClr val="tx2"/>
          </a:solidFill>
          <a:latin typeface="Arial" charset="0"/>
          <a:cs typeface="Arial" charset="0"/>
        </a:defRPr>
      </a:lvl5pPr>
      <a:lvl6pPr marL="457200" algn="l" rtl="0" fontAlgn="base">
        <a:spcBef>
          <a:spcPct val="0"/>
        </a:spcBef>
        <a:spcAft>
          <a:spcPct val="0"/>
        </a:spcAft>
        <a:defRPr sz="3900" b="1">
          <a:solidFill>
            <a:schemeClr val="tx2"/>
          </a:solidFill>
          <a:latin typeface="Arial" charset="0"/>
          <a:cs typeface="Arial" charset="0"/>
        </a:defRPr>
      </a:lvl6pPr>
      <a:lvl7pPr marL="914400" algn="l" rtl="0" fontAlgn="base">
        <a:spcBef>
          <a:spcPct val="0"/>
        </a:spcBef>
        <a:spcAft>
          <a:spcPct val="0"/>
        </a:spcAft>
        <a:defRPr sz="3900" b="1">
          <a:solidFill>
            <a:schemeClr val="tx2"/>
          </a:solidFill>
          <a:latin typeface="Arial" charset="0"/>
          <a:cs typeface="Arial" charset="0"/>
        </a:defRPr>
      </a:lvl7pPr>
      <a:lvl8pPr marL="1371600" algn="l" rtl="0" fontAlgn="base">
        <a:spcBef>
          <a:spcPct val="0"/>
        </a:spcBef>
        <a:spcAft>
          <a:spcPct val="0"/>
        </a:spcAft>
        <a:defRPr sz="3900" b="1">
          <a:solidFill>
            <a:schemeClr val="tx2"/>
          </a:solidFill>
          <a:latin typeface="Arial" charset="0"/>
          <a:cs typeface="Arial" charset="0"/>
        </a:defRPr>
      </a:lvl8pPr>
      <a:lvl9pPr marL="1828800" algn="l" rtl="0" fontAlgn="base">
        <a:spcBef>
          <a:spcPct val="0"/>
        </a:spcBef>
        <a:spcAft>
          <a:spcPct val="0"/>
        </a:spcAft>
        <a:defRPr sz="3900" b="1">
          <a:solidFill>
            <a:schemeClr val="tx2"/>
          </a:solidFill>
          <a:latin typeface="Arial" charset="0"/>
          <a:cs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pitchFamily="2" charset="2"/>
        <a:buChar char="l"/>
        <a:defRPr sz="2600">
          <a:solidFill>
            <a:schemeClr val="tx1"/>
          </a:solidFill>
          <a:latin typeface="+mn-lt"/>
          <a:cs typeface="+mn-cs"/>
        </a:defRPr>
      </a:lvl2pPr>
      <a:lvl3pPr marL="987425" indent="-293688" algn="l" rtl="0" fontAlgn="base">
        <a:spcBef>
          <a:spcPct val="20000"/>
        </a:spcBef>
        <a:spcAft>
          <a:spcPct val="0"/>
        </a:spcAft>
        <a:buClr>
          <a:schemeClr val="accent1"/>
        </a:buClr>
        <a:buSzPct val="70000"/>
        <a:buFont typeface="Wingdings" pitchFamily="2" charset="2"/>
        <a:buChar char="l"/>
        <a:defRPr sz="2300">
          <a:solidFill>
            <a:schemeClr val="tx1"/>
          </a:solidFill>
          <a:latin typeface="+mn-lt"/>
          <a:cs typeface="+mn-cs"/>
        </a:defRPr>
      </a:lvl3pPr>
      <a:lvl4pPr marL="1281113" indent="-292100" algn="l" rtl="0" fontAlgn="base">
        <a:spcBef>
          <a:spcPct val="20000"/>
        </a:spcBef>
        <a:spcAft>
          <a:spcPct val="0"/>
        </a:spcAft>
        <a:buClr>
          <a:schemeClr val="tx2"/>
        </a:buClr>
        <a:buSzPct val="75000"/>
        <a:buFont typeface="Wingdings" pitchFamily="2" charset="2"/>
        <a:buChar char="§"/>
        <a:defRPr sz="2000">
          <a:solidFill>
            <a:schemeClr val="tx1"/>
          </a:solidFill>
          <a:latin typeface="+mn-lt"/>
          <a:cs typeface="+mn-cs"/>
        </a:defRPr>
      </a:lvl4pPr>
      <a:lvl5pPr marL="15986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879975" y="4927600"/>
            <a:ext cx="7007225" cy="1244600"/>
          </a:xfrm>
        </p:spPr>
        <p:txBody>
          <a:bodyPr lIns="121899" tIns="60949" rIns="121899" bIns="60949">
            <a:normAutofit fontScale="92500"/>
          </a:bodyPr>
          <a:lstStyle/>
          <a:p>
            <a:pPr marL="0" indent="0">
              <a:spcBef>
                <a:spcPct val="0"/>
              </a:spcBef>
              <a:buFont typeface="Wingdings" pitchFamily="2" charset="2"/>
              <a:buNone/>
            </a:pPr>
            <a:r>
              <a:rPr lang="lv-LV" sz="3600">
                <a:solidFill>
                  <a:srgbClr val="31521B"/>
                </a:solidFill>
              </a:rPr>
              <a:t>Igors Buķis-Fleitmanis</a:t>
            </a:r>
          </a:p>
          <a:p>
            <a:pPr marL="0" indent="0">
              <a:spcBef>
                <a:spcPct val="0"/>
              </a:spcBef>
              <a:buFont typeface="Wingdings" pitchFamily="2" charset="2"/>
              <a:buNone/>
            </a:pPr>
            <a:r>
              <a:rPr lang="lv-LV" sz="3600">
                <a:solidFill>
                  <a:srgbClr val="31521B"/>
                </a:solidFill>
              </a:rPr>
              <a:t>Juridiskais birojs Bukis&amp;Fleitmane</a:t>
            </a:r>
          </a:p>
        </p:txBody>
      </p:sp>
      <p:sp>
        <p:nvSpPr>
          <p:cNvPr id="15362" name="Title 1"/>
          <p:cNvSpPr>
            <a:spLocks noGrp="1"/>
          </p:cNvSpPr>
          <p:nvPr>
            <p:ph type="ctrTitle" idx="4294967295"/>
          </p:nvPr>
        </p:nvSpPr>
        <p:spPr>
          <a:xfrm>
            <a:off x="4879975" y="1498600"/>
            <a:ext cx="7007225" cy="3298825"/>
          </a:xfrm>
        </p:spPr>
        <p:txBody>
          <a:bodyPr lIns="121899" tIns="60949" rIns="121899" bIns="60949"/>
          <a:lstStyle/>
          <a:p>
            <a:pPr algn="r">
              <a:lnSpc>
                <a:spcPct val="90000"/>
              </a:lnSpc>
            </a:pPr>
            <a:r>
              <a:rPr lang="lv-LV" sz="5400"/>
              <a:t>Juridiskie jautājumi- līgumu slēgšana, līgumu veidi</a:t>
            </a:r>
            <a:endParaRPr lang="en-US" sz="5400"/>
          </a:p>
        </p:txBody>
      </p:sp>
      <p:sp>
        <p:nvSpPr>
          <p:cNvPr id="5" name="Slide Number Placeholder 4"/>
          <p:cNvSpPr>
            <a:spLocks noGrp="1"/>
          </p:cNvSpPr>
          <p:nvPr>
            <p:ph type="sldNum" sz="quarter" idx="12"/>
          </p:nvPr>
        </p:nvSpPr>
        <p:spPr>
          <a:xfrm>
            <a:off x="10167938" y="6400800"/>
            <a:ext cx="1106487" cy="320675"/>
          </a:xfrm>
          <a:noFill/>
          <a:ln/>
        </p:spPr>
        <p:txBody>
          <a:bodyPr lIns="121899" tIns="60949" rIns="121899" bIns="60949" rtlCol="0" anchor="b"/>
          <a:lstStyle/>
          <a:p>
            <a:pPr defTabSz="1218987" fontAlgn="auto">
              <a:spcBef>
                <a:spcPts val="0"/>
              </a:spcBef>
              <a:spcAft>
                <a:spcPts val="0"/>
              </a:spcAft>
              <a:defRPr/>
            </a:pPr>
            <a:endParaRPr lang="en-US" sz="1200" dirty="0">
              <a:solidFill>
                <a:schemeClr val="tx2">
                  <a:lumMod val="50000"/>
                </a:schemeClr>
              </a:solidFill>
              <a:latin typeface="+mn-lt"/>
              <a:cs typeface="+mn-cs"/>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Content Placeholder 1"/>
          <p:cNvSpPr>
            <a:spLocks noGrp="1"/>
          </p:cNvSpPr>
          <p:nvPr>
            <p:ph idx="4294967295"/>
          </p:nvPr>
        </p:nvSpPr>
        <p:spPr/>
        <p:txBody>
          <a:bodyPr lIns="121899" tIns="60949" rIns="121899" bIns="60949"/>
          <a:lstStyle/>
          <a:p>
            <a:r>
              <a:rPr lang="lv-LV" altLang="lv-LV" sz="3400">
                <a:ea typeface="MS PGothic" pitchFamily="34" charset="-128"/>
              </a:rPr>
              <a:t>Līguma puses</a:t>
            </a:r>
          </a:p>
          <a:p>
            <a:r>
              <a:rPr lang="lv-LV" altLang="lv-LV" sz="3400">
                <a:ea typeface="MS PGothic" pitchFamily="34" charset="-128"/>
              </a:rPr>
              <a:t>Līguma priekšmeta definējums</a:t>
            </a:r>
          </a:p>
          <a:p>
            <a:r>
              <a:rPr lang="lv-LV" altLang="lv-LV" sz="3400">
                <a:ea typeface="MS PGothic" pitchFamily="34" charset="-128"/>
              </a:rPr>
              <a:t>Pušu pienākumi</a:t>
            </a:r>
          </a:p>
          <a:p>
            <a:r>
              <a:rPr lang="lv-LV" altLang="lv-LV" sz="3400">
                <a:ea typeface="MS PGothic" pitchFamily="34" charset="-128"/>
              </a:rPr>
              <a:t>Sasaiste ar aptaujas lapu</a:t>
            </a:r>
            <a:endParaRPr lang="lv-LV" altLang="lv-LV" sz="3400"/>
          </a:p>
          <a:p>
            <a:r>
              <a:rPr lang="lv-LV" altLang="lv-LV" sz="3400"/>
              <a:t>Disciplinēšanas kārtības nosacījumi</a:t>
            </a:r>
          </a:p>
          <a:p>
            <a:r>
              <a:rPr lang="lv-LV" sz="3400"/>
              <a:t>Personas datu aizsardzības elementi</a:t>
            </a:r>
          </a:p>
        </p:txBody>
      </p:sp>
      <p:sp>
        <p:nvSpPr>
          <p:cNvPr id="24578" name="Title 2"/>
          <p:cNvSpPr>
            <a:spLocks noGrp="1"/>
          </p:cNvSpPr>
          <p:nvPr>
            <p:ph type="title" idx="4294967295"/>
          </p:nvPr>
        </p:nvSpPr>
        <p:spPr/>
        <p:txBody>
          <a:bodyPr lIns="121899" tIns="60949" rIns="121899" bIns="60949"/>
          <a:lstStyle/>
          <a:p>
            <a:r>
              <a:rPr lang="lv-LV"/>
              <a:t>Līgums ar likumiskajiem pārstāvjiem</a:t>
            </a:r>
          </a:p>
        </p:txBody>
      </p:sp>
      <p:sp>
        <p:nvSpPr>
          <p:cNvPr id="4" name="Date Placeholder 3"/>
          <p:cNvSpPr>
            <a:spLocks noGrp="1"/>
          </p:cNvSpPr>
          <p:nvPr>
            <p:ph type="dt" sz="quarter" idx="10"/>
          </p:nvPr>
        </p:nvSpPr>
        <p:spPr>
          <a:xfrm>
            <a:off x="1117600" y="6400800"/>
            <a:ext cx="2741613" cy="320675"/>
          </a:xfrm>
          <a:noFill/>
          <a:ln/>
        </p:spPr>
        <p:txBody>
          <a:bodyPr lIns="121899" tIns="60949" rIns="121899" bIns="60949" rtlCol="0" anchor="b"/>
          <a:lstStyle/>
          <a:p>
            <a:pPr defTabSz="1218987" fontAlgn="auto">
              <a:spcBef>
                <a:spcPts val="0"/>
              </a:spcBef>
              <a:spcAft>
                <a:spcPts val="0"/>
              </a:spcAft>
              <a:defRPr/>
            </a:pPr>
            <a:fld id="{5B4C20ED-AC53-4F45-939F-B382C814D793}" type="datetime1">
              <a:rPr lang="lv-LV" sz="1200">
                <a:solidFill>
                  <a:schemeClr val="tx2">
                    <a:lumMod val="50000"/>
                  </a:schemeClr>
                </a:solidFill>
                <a:latin typeface="+mn-lt"/>
                <a:cs typeface="+mn-cs"/>
              </a:rPr>
              <a:pPr defTabSz="1218987" fontAlgn="auto">
                <a:spcBef>
                  <a:spcPts val="0"/>
                </a:spcBef>
                <a:spcAft>
                  <a:spcPts val="0"/>
                </a:spcAft>
                <a:defRPr/>
              </a:pPr>
              <a:t>2021.02.26.</a:t>
            </a:fld>
            <a:endParaRPr lang="en-US" sz="1200">
              <a:solidFill>
                <a:schemeClr val="tx2">
                  <a:lumMod val="50000"/>
                </a:schemeClr>
              </a:solidFill>
              <a:latin typeface="+mn-lt"/>
              <a:cs typeface="+mn-cs"/>
            </a:endParaRPr>
          </a:p>
        </p:txBody>
      </p:sp>
      <p:sp>
        <p:nvSpPr>
          <p:cNvPr id="5" name="Slide Number Placeholder 4"/>
          <p:cNvSpPr>
            <a:spLocks noGrp="1"/>
          </p:cNvSpPr>
          <p:nvPr>
            <p:ph type="sldNum" sz="quarter" idx="12"/>
          </p:nvPr>
        </p:nvSpPr>
        <p:spPr>
          <a:xfrm>
            <a:off x="10167938" y="6400800"/>
            <a:ext cx="1106487" cy="320675"/>
          </a:xfrm>
          <a:noFill/>
          <a:ln/>
        </p:spPr>
        <p:txBody>
          <a:bodyPr lIns="121899" tIns="60949" rIns="121899" bIns="60949" rtlCol="0" anchor="b"/>
          <a:lstStyle/>
          <a:p>
            <a:pPr defTabSz="1218987" fontAlgn="auto">
              <a:spcBef>
                <a:spcPts val="0"/>
              </a:spcBef>
              <a:spcAft>
                <a:spcPts val="0"/>
              </a:spcAft>
              <a:defRPr/>
            </a:pPr>
            <a:fld id="{911D8CFB-A13E-48E9-B4C0-9357A41F28FC}" type="slidenum">
              <a:rPr lang="en-US" sz="1200">
                <a:solidFill>
                  <a:schemeClr val="tx2">
                    <a:lumMod val="50000"/>
                  </a:schemeClr>
                </a:solidFill>
                <a:latin typeface="+mn-lt"/>
                <a:cs typeface="+mn-cs"/>
              </a:rPr>
              <a:pPr defTabSz="1218987" fontAlgn="auto">
                <a:spcBef>
                  <a:spcPts val="0"/>
                </a:spcBef>
                <a:spcAft>
                  <a:spcPts val="0"/>
                </a:spcAft>
                <a:defRPr/>
              </a:pPr>
              <a:t>10</a:t>
            </a:fld>
            <a:endParaRPr lang="en-US" sz="1200">
              <a:solidFill>
                <a:schemeClr val="tx2">
                  <a:lumMod val="50000"/>
                </a:schemeClr>
              </a:solidFill>
              <a:latin typeface="+mn-lt"/>
              <a:cs typeface="+mn-cs"/>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Content Placeholder 1"/>
          <p:cNvSpPr>
            <a:spLocks noGrp="1"/>
          </p:cNvSpPr>
          <p:nvPr>
            <p:ph idx="4294967295"/>
          </p:nvPr>
        </p:nvSpPr>
        <p:spPr/>
        <p:txBody>
          <a:bodyPr lIns="121899" tIns="60949" rIns="121899" bIns="60949"/>
          <a:lstStyle/>
          <a:p>
            <a:r>
              <a:rPr lang="lv-LV" altLang="lv-LV" sz="3400">
                <a:ea typeface="MS PGothic" pitchFamily="34" charset="-128"/>
              </a:rPr>
              <a:t>Svarīgā informācija</a:t>
            </a:r>
          </a:p>
          <a:p>
            <a:r>
              <a:rPr lang="lv-LV" altLang="lv-LV" sz="3400">
                <a:ea typeface="MS PGothic" pitchFamily="34" charset="-128"/>
              </a:rPr>
              <a:t>Paraksts un atšifrējums</a:t>
            </a:r>
          </a:p>
          <a:p>
            <a:r>
              <a:rPr lang="lv-LV" altLang="lv-LV" sz="3400">
                <a:ea typeface="MS PGothic" pitchFamily="34" charset="-128"/>
              </a:rPr>
              <a:t>Iespēja papildināt aptaujas lapu ar papildus informāciju</a:t>
            </a:r>
          </a:p>
          <a:p>
            <a:endParaRPr lang="lv-LV" sz="3400"/>
          </a:p>
        </p:txBody>
      </p:sp>
      <p:sp>
        <p:nvSpPr>
          <p:cNvPr id="25602" name="Title 2"/>
          <p:cNvSpPr>
            <a:spLocks noGrp="1"/>
          </p:cNvSpPr>
          <p:nvPr>
            <p:ph type="title" idx="4294967295"/>
          </p:nvPr>
        </p:nvSpPr>
        <p:spPr/>
        <p:txBody>
          <a:bodyPr lIns="121899" tIns="60949" rIns="121899" bIns="60949"/>
          <a:lstStyle/>
          <a:p>
            <a:r>
              <a:rPr lang="lv-LV"/>
              <a:t>Aptaujas lapa</a:t>
            </a:r>
          </a:p>
        </p:txBody>
      </p:sp>
      <p:sp>
        <p:nvSpPr>
          <p:cNvPr id="4" name="Date Placeholder 3"/>
          <p:cNvSpPr>
            <a:spLocks noGrp="1"/>
          </p:cNvSpPr>
          <p:nvPr>
            <p:ph type="dt" sz="quarter" idx="10"/>
          </p:nvPr>
        </p:nvSpPr>
        <p:spPr>
          <a:xfrm>
            <a:off x="1117600" y="6400800"/>
            <a:ext cx="2741613" cy="320675"/>
          </a:xfrm>
          <a:noFill/>
          <a:ln/>
        </p:spPr>
        <p:txBody>
          <a:bodyPr lIns="121899" tIns="60949" rIns="121899" bIns="60949" rtlCol="0" anchor="b"/>
          <a:lstStyle/>
          <a:p>
            <a:pPr defTabSz="1218987" fontAlgn="auto">
              <a:spcBef>
                <a:spcPts val="0"/>
              </a:spcBef>
              <a:spcAft>
                <a:spcPts val="0"/>
              </a:spcAft>
              <a:defRPr/>
            </a:pPr>
            <a:fld id="{D67805C4-D095-4626-A861-4EB70C10D7AF}" type="datetime1">
              <a:rPr lang="lv-LV" sz="1200">
                <a:solidFill>
                  <a:schemeClr val="tx2">
                    <a:lumMod val="50000"/>
                  </a:schemeClr>
                </a:solidFill>
                <a:latin typeface="+mn-lt"/>
                <a:cs typeface="+mn-cs"/>
              </a:rPr>
              <a:pPr defTabSz="1218987" fontAlgn="auto">
                <a:spcBef>
                  <a:spcPts val="0"/>
                </a:spcBef>
                <a:spcAft>
                  <a:spcPts val="0"/>
                </a:spcAft>
                <a:defRPr/>
              </a:pPr>
              <a:t>2021.02.26.</a:t>
            </a:fld>
            <a:endParaRPr lang="en-US" sz="1200">
              <a:solidFill>
                <a:schemeClr val="tx2">
                  <a:lumMod val="50000"/>
                </a:schemeClr>
              </a:solidFill>
              <a:latin typeface="+mn-lt"/>
              <a:cs typeface="+mn-cs"/>
            </a:endParaRPr>
          </a:p>
        </p:txBody>
      </p:sp>
      <p:sp>
        <p:nvSpPr>
          <p:cNvPr id="5" name="Slide Number Placeholder 4"/>
          <p:cNvSpPr>
            <a:spLocks noGrp="1"/>
          </p:cNvSpPr>
          <p:nvPr>
            <p:ph type="sldNum" sz="quarter" idx="12"/>
          </p:nvPr>
        </p:nvSpPr>
        <p:spPr>
          <a:xfrm>
            <a:off x="10167938" y="6400800"/>
            <a:ext cx="1106487" cy="320675"/>
          </a:xfrm>
          <a:noFill/>
          <a:ln/>
        </p:spPr>
        <p:txBody>
          <a:bodyPr lIns="121899" tIns="60949" rIns="121899" bIns="60949" rtlCol="0" anchor="b"/>
          <a:lstStyle/>
          <a:p>
            <a:pPr defTabSz="1218987" fontAlgn="auto">
              <a:spcBef>
                <a:spcPts val="0"/>
              </a:spcBef>
              <a:spcAft>
                <a:spcPts val="0"/>
              </a:spcAft>
              <a:defRPr/>
            </a:pPr>
            <a:fld id="{FFEDABEB-2BC7-4CBF-B42C-75A69A095E57}" type="slidenum">
              <a:rPr lang="en-US" sz="1200">
                <a:solidFill>
                  <a:schemeClr val="tx2">
                    <a:lumMod val="50000"/>
                  </a:schemeClr>
                </a:solidFill>
                <a:latin typeface="+mn-lt"/>
                <a:cs typeface="+mn-cs"/>
              </a:rPr>
              <a:pPr defTabSz="1218987" fontAlgn="auto">
                <a:spcBef>
                  <a:spcPts val="0"/>
                </a:spcBef>
                <a:spcAft>
                  <a:spcPts val="0"/>
                </a:spcAft>
                <a:defRPr/>
              </a:pPr>
              <a:t>11</a:t>
            </a:fld>
            <a:endParaRPr lang="en-US" sz="1200">
              <a:solidFill>
                <a:schemeClr val="tx2">
                  <a:lumMod val="50000"/>
                </a:schemeClr>
              </a:solidFill>
              <a:latin typeface="+mn-lt"/>
              <a:cs typeface="+mn-cs"/>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ChangeArrowheads="1"/>
          </p:cNvSpPr>
          <p:nvPr>
            <p:ph type="title"/>
          </p:nvPr>
        </p:nvSpPr>
        <p:spPr>
          <a:xfrm>
            <a:off x="7607300" y="5229225"/>
            <a:ext cx="4149725" cy="1295400"/>
          </a:xfrm>
        </p:spPr>
        <p:txBody>
          <a:bodyPr/>
          <a:lstStyle/>
          <a:p>
            <a:r>
              <a:rPr lang="ru-RU" sz="3500" b="0" i="1"/>
              <a:t>I had now found my first friend, and so my life was truly begun.</a:t>
            </a:r>
            <a:r>
              <a:rPr lang="lv-LV" sz="3500"/>
              <a:t/>
            </a:r>
            <a:br>
              <a:rPr lang="lv-LV" sz="3500"/>
            </a:br>
            <a:r>
              <a:rPr lang="lv-LV" sz="3500"/>
              <a:t/>
            </a:r>
            <a:br>
              <a:rPr lang="lv-LV" sz="3500"/>
            </a:br>
            <a:r>
              <a:rPr lang="lv-LV" sz="3500"/>
              <a:t>				</a:t>
            </a:r>
            <a:r>
              <a:rPr lang="ru-RU" sz="1600" b="0" i="1"/>
              <a:t>The Exploits of Moominpappa</a:t>
            </a:r>
            <a:r>
              <a:rPr lang="ru-RU" sz="3500"/>
              <a:t> </a:t>
            </a:r>
          </a:p>
        </p:txBody>
      </p:sp>
      <p:pic>
        <p:nvPicPr>
          <p:cNvPr id="74758" name="Picture 6" descr="1e2e5351-00b1-40d5-855d-20eeafb64fae-1020x612"/>
          <p:cNvPicPr>
            <a:picLocks noChangeAspect="1" noChangeArrowheads="1"/>
          </p:cNvPicPr>
          <p:nvPr/>
        </p:nvPicPr>
        <p:blipFill>
          <a:blip r:embed="rId3"/>
          <a:srcRect/>
          <a:stretch>
            <a:fillRect/>
          </a:stretch>
        </p:blipFill>
        <p:spPr bwMode="auto">
          <a:xfrm>
            <a:off x="333375" y="333375"/>
            <a:ext cx="6667500" cy="40005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1117600" y="6400800"/>
            <a:ext cx="2741613" cy="320675"/>
          </a:xfrm>
          <a:noFill/>
          <a:ln/>
        </p:spPr>
        <p:txBody>
          <a:bodyPr lIns="121899" tIns="60949" rIns="121899" bIns="60949" rtlCol="0" anchor="b"/>
          <a:lstStyle/>
          <a:p>
            <a:pPr defTabSz="1218987" fontAlgn="auto">
              <a:spcBef>
                <a:spcPts val="0"/>
              </a:spcBef>
              <a:spcAft>
                <a:spcPts val="0"/>
              </a:spcAft>
              <a:defRPr/>
            </a:pPr>
            <a:fld id="{888BC442-9498-42D6-8CF7-2DF13D5A48FD}" type="datetime1">
              <a:rPr lang="lv-LV" sz="1200">
                <a:solidFill>
                  <a:schemeClr val="tx2">
                    <a:lumMod val="50000"/>
                  </a:schemeClr>
                </a:solidFill>
                <a:latin typeface="+mn-lt"/>
                <a:cs typeface="+mn-cs"/>
              </a:rPr>
              <a:pPr defTabSz="1218987" fontAlgn="auto">
                <a:spcBef>
                  <a:spcPts val="0"/>
                </a:spcBef>
                <a:spcAft>
                  <a:spcPts val="0"/>
                </a:spcAft>
                <a:defRPr/>
              </a:pPr>
              <a:t>2021.02.26.</a:t>
            </a:fld>
            <a:endParaRPr lang="en-US" sz="1200">
              <a:solidFill>
                <a:schemeClr val="tx2">
                  <a:lumMod val="50000"/>
                </a:schemeClr>
              </a:solidFill>
              <a:latin typeface="+mn-lt"/>
              <a:cs typeface="+mn-cs"/>
            </a:endParaRPr>
          </a:p>
        </p:txBody>
      </p:sp>
      <p:sp>
        <p:nvSpPr>
          <p:cNvPr id="3" name="Slide Number Placeholder 2"/>
          <p:cNvSpPr>
            <a:spLocks noGrp="1"/>
          </p:cNvSpPr>
          <p:nvPr>
            <p:ph type="sldNum" sz="quarter" idx="12"/>
          </p:nvPr>
        </p:nvSpPr>
        <p:spPr>
          <a:xfrm>
            <a:off x="10167938" y="6400800"/>
            <a:ext cx="1106487" cy="320675"/>
          </a:xfrm>
          <a:noFill/>
          <a:ln/>
        </p:spPr>
        <p:txBody>
          <a:bodyPr lIns="121899" tIns="60949" rIns="121899" bIns="60949" rtlCol="0" anchor="b"/>
          <a:lstStyle/>
          <a:p>
            <a:pPr defTabSz="1218987" fontAlgn="auto">
              <a:spcBef>
                <a:spcPts val="0"/>
              </a:spcBef>
              <a:spcAft>
                <a:spcPts val="0"/>
              </a:spcAft>
              <a:defRPr/>
            </a:pPr>
            <a:fld id="{0EDE5AE4-2D50-430E-B011-9E20899F63B2}" type="slidenum">
              <a:rPr lang="en-US" sz="1200">
                <a:solidFill>
                  <a:schemeClr val="tx2">
                    <a:lumMod val="50000"/>
                  </a:schemeClr>
                </a:solidFill>
                <a:latin typeface="+mn-lt"/>
                <a:cs typeface="+mn-cs"/>
              </a:rPr>
              <a:pPr defTabSz="1218987" fontAlgn="auto">
                <a:spcBef>
                  <a:spcPts val="0"/>
                </a:spcBef>
                <a:spcAft>
                  <a:spcPts val="0"/>
                </a:spcAft>
                <a:defRPr/>
              </a:pPr>
              <a:t>13</a:t>
            </a:fld>
            <a:endParaRPr lang="en-US" sz="1200">
              <a:solidFill>
                <a:schemeClr val="tx2">
                  <a:lumMod val="50000"/>
                </a:schemeClr>
              </a:solidFill>
              <a:latin typeface="+mn-lt"/>
              <a:cs typeface="+mn-cs"/>
            </a:endParaRPr>
          </a:p>
        </p:txBody>
      </p:sp>
      <p:sp>
        <p:nvSpPr>
          <p:cNvPr id="26627" name="Content Placeholder 3"/>
          <p:cNvSpPr>
            <a:spLocks noGrp="1"/>
          </p:cNvSpPr>
          <p:nvPr>
            <p:ph idx="4294967295"/>
          </p:nvPr>
        </p:nvSpPr>
        <p:spPr/>
        <p:txBody>
          <a:bodyPr lIns="121899" tIns="60949" rIns="121899" bIns="60949"/>
          <a:lstStyle/>
          <a:p>
            <a:r>
              <a:rPr lang="lv-LV"/>
              <a:t>Vispārējie nodarbinātības nosacījumi</a:t>
            </a:r>
          </a:p>
          <a:p>
            <a:r>
              <a:rPr lang="lv-LV"/>
              <a:t>Nepilngadīgo nodarbināšanas nosacījumi</a:t>
            </a:r>
          </a:p>
          <a:p>
            <a:r>
              <a:rPr lang="lv-LV"/>
              <a:t>Brīvprātīgo darba nosacījumi</a:t>
            </a:r>
          </a:p>
        </p:txBody>
      </p:sp>
      <p:sp>
        <p:nvSpPr>
          <p:cNvPr id="26628" name="Title 4"/>
          <p:cNvSpPr>
            <a:spLocks noGrp="1"/>
          </p:cNvSpPr>
          <p:nvPr>
            <p:ph type="title" idx="4294967295"/>
          </p:nvPr>
        </p:nvSpPr>
        <p:spPr/>
        <p:txBody>
          <a:bodyPr lIns="121899" tIns="60949" rIns="121899" bIns="60949"/>
          <a:lstStyle/>
          <a:p>
            <a:r>
              <a:rPr lang="lv-LV"/>
              <a:t>Darba tiesiskās attiecības</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1117600" y="6400800"/>
            <a:ext cx="2741613" cy="320675"/>
          </a:xfrm>
          <a:noFill/>
          <a:ln/>
        </p:spPr>
        <p:txBody>
          <a:bodyPr lIns="121899" tIns="60949" rIns="121899" bIns="60949" rtlCol="0" anchor="b"/>
          <a:lstStyle/>
          <a:p>
            <a:pPr defTabSz="1218987" fontAlgn="auto">
              <a:spcBef>
                <a:spcPts val="0"/>
              </a:spcBef>
              <a:spcAft>
                <a:spcPts val="0"/>
              </a:spcAft>
              <a:defRPr/>
            </a:pPr>
            <a:fld id="{888BC442-9498-42D6-8CF7-2DF13D5A48FD}" type="datetime1">
              <a:rPr lang="lv-LV" sz="1200">
                <a:solidFill>
                  <a:schemeClr val="tx2">
                    <a:lumMod val="50000"/>
                  </a:schemeClr>
                </a:solidFill>
                <a:latin typeface="+mn-lt"/>
                <a:cs typeface="+mn-cs"/>
              </a:rPr>
              <a:pPr defTabSz="1218987" fontAlgn="auto">
                <a:spcBef>
                  <a:spcPts val="0"/>
                </a:spcBef>
                <a:spcAft>
                  <a:spcPts val="0"/>
                </a:spcAft>
                <a:defRPr/>
              </a:pPr>
              <a:t>2021.02.26.</a:t>
            </a:fld>
            <a:endParaRPr lang="en-US" sz="1200">
              <a:solidFill>
                <a:schemeClr val="tx2">
                  <a:lumMod val="50000"/>
                </a:schemeClr>
              </a:solidFill>
              <a:latin typeface="+mn-lt"/>
              <a:cs typeface="+mn-cs"/>
            </a:endParaRPr>
          </a:p>
        </p:txBody>
      </p:sp>
      <p:sp>
        <p:nvSpPr>
          <p:cNvPr id="3" name="Slide Number Placeholder 2"/>
          <p:cNvSpPr>
            <a:spLocks noGrp="1"/>
          </p:cNvSpPr>
          <p:nvPr>
            <p:ph type="sldNum" sz="quarter" idx="12"/>
          </p:nvPr>
        </p:nvSpPr>
        <p:spPr>
          <a:xfrm>
            <a:off x="10167938" y="6400800"/>
            <a:ext cx="1106487" cy="320675"/>
          </a:xfrm>
          <a:noFill/>
          <a:ln/>
        </p:spPr>
        <p:txBody>
          <a:bodyPr lIns="121899" tIns="60949" rIns="121899" bIns="60949" rtlCol="0" anchor="b"/>
          <a:lstStyle/>
          <a:p>
            <a:pPr defTabSz="1218987" fontAlgn="auto">
              <a:spcBef>
                <a:spcPts val="0"/>
              </a:spcBef>
              <a:spcAft>
                <a:spcPts val="0"/>
              </a:spcAft>
              <a:defRPr/>
            </a:pPr>
            <a:fld id="{CA75A298-2A96-4FB6-ADF6-7329FB6A799B}" type="slidenum">
              <a:rPr lang="en-US" sz="1200">
                <a:solidFill>
                  <a:schemeClr val="tx2">
                    <a:lumMod val="50000"/>
                  </a:schemeClr>
                </a:solidFill>
                <a:latin typeface="+mn-lt"/>
                <a:cs typeface="+mn-cs"/>
              </a:rPr>
              <a:pPr defTabSz="1218987" fontAlgn="auto">
                <a:spcBef>
                  <a:spcPts val="0"/>
                </a:spcBef>
                <a:spcAft>
                  <a:spcPts val="0"/>
                </a:spcAft>
                <a:defRPr/>
              </a:pPr>
              <a:t>14</a:t>
            </a:fld>
            <a:endParaRPr lang="en-US" sz="1200">
              <a:solidFill>
                <a:schemeClr val="tx2">
                  <a:lumMod val="50000"/>
                </a:schemeClr>
              </a:solidFill>
              <a:latin typeface="+mn-lt"/>
              <a:cs typeface="+mn-cs"/>
            </a:endParaRPr>
          </a:p>
        </p:txBody>
      </p:sp>
      <p:sp>
        <p:nvSpPr>
          <p:cNvPr id="40963" name="Content Placeholder 3"/>
          <p:cNvSpPr>
            <a:spLocks noGrp="1"/>
          </p:cNvSpPr>
          <p:nvPr>
            <p:ph idx="4294967295"/>
          </p:nvPr>
        </p:nvSpPr>
        <p:spPr/>
        <p:txBody>
          <a:bodyPr lIns="121899" tIns="60949" rIns="121899" bIns="60949"/>
          <a:lstStyle/>
          <a:p>
            <a:r>
              <a:rPr lang="lv-LV" sz="4300"/>
              <a:t>Darba līgums</a:t>
            </a:r>
          </a:p>
          <a:p>
            <a:r>
              <a:rPr lang="lv-LV" sz="4300"/>
              <a:t>Līgums par brīvprātīgo darbu</a:t>
            </a:r>
          </a:p>
          <a:p>
            <a:endParaRPr lang="lv-LV"/>
          </a:p>
        </p:txBody>
      </p:sp>
      <p:sp>
        <p:nvSpPr>
          <p:cNvPr id="40964" name="Title 4"/>
          <p:cNvSpPr>
            <a:spLocks noGrp="1"/>
          </p:cNvSpPr>
          <p:nvPr>
            <p:ph type="title" idx="4294967295"/>
          </p:nvPr>
        </p:nvSpPr>
        <p:spPr/>
        <p:txBody>
          <a:bodyPr lIns="121899" tIns="60949" rIns="121899" bIns="60949"/>
          <a:lstStyle/>
          <a:p>
            <a:r>
              <a:rPr lang="lv-LV"/>
              <a:t>Līgumi nodarbinātības attiecību nodibināšanai</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p:txBody>
          <a:bodyPr lIns="121899" tIns="60949" rIns="121899" bIns="60949">
            <a:normAutofit/>
          </a:bodyPr>
          <a:lstStyle/>
          <a:p>
            <a:pPr marL="0" indent="0">
              <a:buFont typeface="Wingdings" pitchFamily="2" charset="2"/>
              <a:buNone/>
            </a:pPr>
            <a:r>
              <a:rPr lang="lv-LV" sz="3400" dirty="0"/>
              <a:t>Darba likums 28.panta otrā daļa</a:t>
            </a:r>
          </a:p>
          <a:p>
            <a:pPr marL="0" indent="0">
              <a:buNone/>
            </a:pPr>
            <a:r>
              <a:rPr lang="lv-LV" sz="3400" dirty="0"/>
              <a:t>Ar darba līgumu darbinieks uzņemas </a:t>
            </a:r>
            <a:r>
              <a:rPr lang="lv-LV" sz="3400" u="sng" dirty="0"/>
              <a:t>veikt</a:t>
            </a:r>
            <a:r>
              <a:rPr lang="lv-LV" sz="3400" dirty="0"/>
              <a:t> noteiktu </a:t>
            </a:r>
            <a:r>
              <a:rPr lang="lv-LV" sz="3400" u="sng" dirty="0"/>
              <a:t>darbu</a:t>
            </a:r>
            <a:r>
              <a:rPr lang="lv-LV" sz="3400" dirty="0"/>
              <a:t>, </a:t>
            </a:r>
            <a:r>
              <a:rPr lang="lv-LV" sz="3400" u="sng" dirty="0"/>
              <a:t>pakļaujoties</a:t>
            </a:r>
            <a:r>
              <a:rPr lang="lv-LV" sz="3400" dirty="0"/>
              <a:t> noteiktai darba </a:t>
            </a:r>
            <a:r>
              <a:rPr lang="lv-LV" sz="3400" u="sng" dirty="0"/>
              <a:t>kārtībai</a:t>
            </a:r>
            <a:r>
              <a:rPr lang="lv-LV" sz="3400" dirty="0"/>
              <a:t> un darba devēja </a:t>
            </a:r>
            <a:r>
              <a:rPr lang="lv-LV" sz="3400" u="sng" dirty="0"/>
              <a:t>rīkojumiem</a:t>
            </a:r>
            <a:r>
              <a:rPr lang="lv-LV" sz="3400" dirty="0"/>
              <a:t>, bet darba devējs — maksāt nolīgto darba samaksu un nodrošināt taisnīgus, drošus un veselībai nekaitīgus darba apstākļus.</a:t>
            </a:r>
          </a:p>
        </p:txBody>
      </p:sp>
      <p:sp>
        <p:nvSpPr>
          <p:cNvPr id="41986" name="Title 2"/>
          <p:cNvSpPr>
            <a:spLocks noGrp="1"/>
          </p:cNvSpPr>
          <p:nvPr>
            <p:ph type="title" idx="4294967295"/>
          </p:nvPr>
        </p:nvSpPr>
        <p:spPr/>
        <p:txBody>
          <a:bodyPr lIns="121899" tIns="60949" rIns="121899" bIns="60949"/>
          <a:lstStyle/>
          <a:p>
            <a:r>
              <a:rPr lang="lv-LV"/>
              <a:t>Darba līgums</a:t>
            </a:r>
          </a:p>
        </p:txBody>
      </p:sp>
      <p:sp>
        <p:nvSpPr>
          <p:cNvPr id="4" name="Date Placeholder 3"/>
          <p:cNvSpPr>
            <a:spLocks noGrp="1"/>
          </p:cNvSpPr>
          <p:nvPr>
            <p:ph type="dt" sz="quarter" idx="10"/>
          </p:nvPr>
        </p:nvSpPr>
        <p:spPr>
          <a:xfrm>
            <a:off x="1117600" y="6400800"/>
            <a:ext cx="2741613" cy="320675"/>
          </a:xfrm>
          <a:noFill/>
          <a:ln/>
        </p:spPr>
        <p:txBody>
          <a:bodyPr lIns="121899" tIns="60949" rIns="121899" bIns="60949" rtlCol="0" anchor="b"/>
          <a:lstStyle/>
          <a:p>
            <a:pPr defTabSz="1218987" fontAlgn="auto">
              <a:spcBef>
                <a:spcPts val="0"/>
              </a:spcBef>
              <a:spcAft>
                <a:spcPts val="0"/>
              </a:spcAft>
              <a:defRPr/>
            </a:pPr>
            <a:fld id="{EFC7FE57-6772-4392-8962-290AC62D0291}" type="datetime1">
              <a:rPr lang="lv-LV" sz="1200">
                <a:solidFill>
                  <a:schemeClr val="tx2">
                    <a:lumMod val="50000"/>
                  </a:schemeClr>
                </a:solidFill>
                <a:latin typeface="+mn-lt"/>
                <a:cs typeface="+mn-cs"/>
              </a:rPr>
              <a:pPr defTabSz="1218987" fontAlgn="auto">
                <a:spcBef>
                  <a:spcPts val="0"/>
                </a:spcBef>
                <a:spcAft>
                  <a:spcPts val="0"/>
                </a:spcAft>
                <a:defRPr/>
              </a:pPr>
              <a:t>2021.02.26.</a:t>
            </a:fld>
            <a:endParaRPr lang="en-US" sz="1200">
              <a:solidFill>
                <a:schemeClr val="tx2">
                  <a:lumMod val="50000"/>
                </a:schemeClr>
              </a:solidFill>
              <a:latin typeface="+mn-lt"/>
              <a:cs typeface="+mn-cs"/>
            </a:endParaRPr>
          </a:p>
        </p:txBody>
      </p:sp>
      <p:sp>
        <p:nvSpPr>
          <p:cNvPr id="5" name="Slide Number Placeholder 4"/>
          <p:cNvSpPr>
            <a:spLocks noGrp="1"/>
          </p:cNvSpPr>
          <p:nvPr>
            <p:ph type="sldNum" sz="quarter" idx="12"/>
          </p:nvPr>
        </p:nvSpPr>
        <p:spPr>
          <a:xfrm>
            <a:off x="10167938" y="6400800"/>
            <a:ext cx="1106487" cy="320675"/>
          </a:xfrm>
          <a:noFill/>
          <a:ln/>
        </p:spPr>
        <p:txBody>
          <a:bodyPr lIns="121899" tIns="60949" rIns="121899" bIns="60949" rtlCol="0" anchor="b"/>
          <a:lstStyle/>
          <a:p>
            <a:pPr defTabSz="1218987" fontAlgn="auto">
              <a:spcBef>
                <a:spcPts val="0"/>
              </a:spcBef>
              <a:spcAft>
                <a:spcPts val="0"/>
              </a:spcAft>
              <a:defRPr/>
            </a:pPr>
            <a:fld id="{B4382449-B0C6-44F8-ADFF-55448480A26F}" type="slidenum">
              <a:rPr lang="en-US" sz="1200">
                <a:solidFill>
                  <a:schemeClr val="tx2">
                    <a:lumMod val="50000"/>
                  </a:schemeClr>
                </a:solidFill>
                <a:latin typeface="+mn-lt"/>
                <a:cs typeface="+mn-cs"/>
              </a:rPr>
              <a:pPr defTabSz="1218987" fontAlgn="auto">
                <a:spcBef>
                  <a:spcPts val="0"/>
                </a:spcBef>
                <a:spcAft>
                  <a:spcPts val="0"/>
                </a:spcAft>
                <a:defRPr/>
              </a:pPr>
              <a:t>15</a:t>
            </a:fld>
            <a:endParaRPr lang="en-US" sz="1200">
              <a:solidFill>
                <a:schemeClr val="tx2">
                  <a:lumMod val="50000"/>
                </a:schemeClr>
              </a:solidFill>
              <a:latin typeface="+mn-lt"/>
              <a:cs typeface="+mn-cs"/>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Content Placeholder 1"/>
          <p:cNvSpPr>
            <a:spLocks noGrp="1"/>
          </p:cNvSpPr>
          <p:nvPr>
            <p:ph idx="4294967295"/>
          </p:nvPr>
        </p:nvSpPr>
        <p:spPr/>
        <p:txBody>
          <a:bodyPr lIns="121899" tIns="60949" rIns="121899" bIns="60949"/>
          <a:lstStyle/>
          <a:p>
            <a:r>
              <a:rPr lang="lv-LV" sz="3400"/>
              <a:t>Darba līgums uz nenoteiktu laiku</a:t>
            </a:r>
          </a:p>
          <a:p>
            <a:r>
              <a:rPr lang="lv-LV" sz="3400"/>
              <a:t>Darba līgums uz noteiktu laiku</a:t>
            </a:r>
          </a:p>
          <a:p>
            <a:endParaRPr lang="lv-LV" sz="3400"/>
          </a:p>
        </p:txBody>
      </p:sp>
      <p:sp>
        <p:nvSpPr>
          <p:cNvPr id="43010" name="Title 2"/>
          <p:cNvSpPr>
            <a:spLocks noGrp="1"/>
          </p:cNvSpPr>
          <p:nvPr>
            <p:ph type="title" idx="4294967295"/>
          </p:nvPr>
        </p:nvSpPr>
        <p:spPr/>
        <p:txBody>
          <a:bodyPr lIns="121899" tIns="60949" rIns="121899" bIns="60949"/>
          <a:lstStyle/>
          <a:p>
            <a:r>
              <a:rPr lang="lv-LV"/>
              <a:t>Darba līgumu veidi atkarībā no termiņa</a:t>
            </a:r>
          </a:p>
        </p:txBody>
      </p:sp>
      <p:sp>
        <p:nvSpPr>
          <p:cNvPr id="4" name="Date Placeholder 3"/>
          <p:cNvSpPr>
            <a:spLocks noGrp="1"/>
          </p:cNvSpPr>
          <p:nvPr>
            <p:ph type="dt" sz="quarter" idx="10"/>
          </p:nvPr>
        </p:nvSpPr>
        <p:spPr>
          <a:xfrm>
            <a:off x="1117600" y="6400800"/>
            <a:ext cx="2741613" cy="320675"/>
          </a:xfrm>
          <a:noFill/>
          <a:ln/>
        </p:spPr>
        <p:txBody>
          <a:bodyPr lIns="121899" tIns="60949" rIns="121899" bIns="60949" rtlCol="0" anchor="b"/>
          <a:lstStyle/>
          <a:p>
            <a:pPr defTabSz="1218987" fontAlgn="auto">
              <a:spcBef>
                <a:spcPts val="0"/>
              </a:spcBef>
              <a:spcAft>
                <a:spcPts val="0"/>
              </a:spcAft>
              <a:defRPr/>
            </a:pPr>
            <a:fld id="{C9644EA7-B600-477E-A529-C91F97C44923}" type="datetime1">
              <a:rPr lang="lv-LV" sz="1200">
                <a:solidFill>
                  <a:schemeClr val="tx2">
                    <a:lumMod val="50000"/>
                  </a:schemeClr>
                </a:solidFill>
                <a:latin typeface="+mn-lt"/>
                <a:cs typeface="+mn-cs"/>
              </a:rPr>
              <a:pPr defTabSz="1218987" fontAlgn="auto">
                <a:spcBef>
                  <a:spcPts val="0"/>
                </a:spcBef>
                <a:spcAft>
                  <a:spcPts val="0"/>
                </a:spcAft>
                <a:defRPr/>
              </a:pPr>
              <a:t>2021.02.26.</a:t>
            </a:fld>
            <a:endParaRPr lang="en-US" sz="1200">
              <a:solidFill>
                <a:schemeClr val="tx2">
                  <a:lumMod val="50000"/>
                </a:schemeClr>
              </a:solidFill>
              <a:latin typeface="+mn-lt"/>
              <a:cs typeface="+mn-cs"/>
            </a:endParaRPr>
          </a:p>
        </p:txBody>
      </p:sp>
      <p:sp>
        <p:nvSpPr>
          <p:cNvPr id="5" name="Slide Number Placeholder 4"/>
          <p:cNvSpPr>
            <a:spLocks noGrp="1"/>
          </p:cNvSpPr>
          <p:nvPr>
            <p:ph type="sldNum" sz="quarter" idx="12"/>
          </p:nvPr>
        </p:nvSpPr>
        <p:spPr>
          <a:xfrm>
            <a:off x="10167938" y="6400800"/>
            <a:ext cx="1106487" cy="320675"/>
          </a:xfrm>
          <a:noFill/>
          <a:ln/>
        </p:spPr>
        <p:txBody>
          <a:bodyPr lIns="121899" tIns="60949" rIns="121899" bIns="60949" rtlCol="0" anchor="b"/>
          <a:lstStyle/>
          <a:p>
            <a:pPr defTabSz="1218987" fontAlgn="auto">
              <a:spcBef>
                <a:spcPts val="0"/>
              </a:spcBef>
              <a:spcAft>
                <a:spcPts val="0"/>
              </a:spcAft>
              <a:defRPr/>
            </a:pPr>
            <a:fld id="{6B07FECF-7375-46BF-854A-679FFB2E2950}" type="slidenum">
              <a:rPr lang="en-US" sz="1200">
                <a:solidFill>
                  <a:schemeClr val="tx2">
                    <a:lumMod val="50000"/>
                  </a:schemeClr>
                </a:solidFill>
                <a:latin typeface="+mn-lt"/>
                <a:cs typeface="+mn-cs"/>
              </a:rPr>
              <a:pPr defTabSz="1218987" fontAlgn="auto">
                <a:spcBef>
                  <a:spcPts val="0"/>
                </a:spcBef>
                <a:spcAft>
                  <a:spcPts val="0"/>
                </a:spcAft>
                <a:defRPr/>
              </a:pPr>
              <a:t>16</a:t>
            </a:fld>
            <a:endParaRPr lang="en-US" sz="1200">
              <a:solidFill>
                <a:schemeClr val="tx2">
                  <a:lumMod val="50000"/>
                </a:schemeClr>
              </a:solidFill>
              <a:latin typeface="+mn-lt"/>
              <a:cs typeface="+mn-cs"/>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Content Placeholder 2"/>
          <p:cNvSpPr>
            <a:spLocks noGrp="1"/>
          </p:cNvSpPr>
          <p:nvPr>
            <p:ph idx="4294967295"/>
          </p:nvPr>
        </p:nvSpPr>
        <p:spPr>
          <a:xfrm>
            <a:off x="1117600" y="1268413"/>
            <a:ext cx="10156825" cy="4903787"/>
          </a:xfrm>
        </p:spPr>
        <p:txBody>
          <a:bodyPr lIns="121899" tIns="60949" rIns="121899" bIns="60949"/>
          <a:lstStyle/>
          <a:p>
            <a:r>
              <a:rPr lang="lv-LV" sz="2400"/>
              <a:t>06.08.2002. MK noteikumi Nr.353 "Noteikumi par darbiem jomās, kurās darba līgums parasti netiek slēgts uz nenoteiktu laiku"</a:t>
            </a:r>
          </a:p>
          <a:p>
            <a:r>
              <a:rPr lang="lv-LV" sz="2400"/>
              <a:t>25.06.2002. MK noteikumi Nr.272 "Noteikumi par sezonas rakstura darbiem“ 2.31. </a:t>
            </a:r>
            <a:r>
              <a:rPr lang="lv-LV" sz="2400" u="sng"/>
              <a:t>ar dažādu nometņu darbību saistīts darbs</a:t>
            </a:r>
            <a:r>
              <a:rPr lang="lv-LV" sz="2400"/>
              <a:t>; </a:t>
            </a:r>
          </a:p>
          <a:p>
            <a:r>
              <a:rPr lang="lv-LV" sz="2400"/>
              <a:t>28.05.2002. MK noteikumi Nr.205 "Kārtība, kādā tiek izsniegtas atļaujas bērnu - izpildītāju - nodarbināšanai kultūras, mākslas, sporta un reklāmas pasākumos, kā arī atļaujā ietveramie ierobežojumi"</a:t>
            </a:r>
          </a:p>
        </p:txBody>
      </p:sp>
      <p:sp>
        <p:nvSpPr>
          <p:cNvPr id="44034" name="Title 1"/>
          <p:cNvSpPr>
            <a:spLocks noGrp="1"/>
          </p:cNvSpPr>
          <p:nvPr>
            <p:ph type="title" idx="4294967295"/>
          </p:nvPr>
        </p:nvSpPr>
        <p:spPr>
          <a:xfrm>
            <a:off x="609600" y="122238"/>
            <a:ext cx="10055225" cy="1039812"/>
          </a:xfrm>
        </p:spPr>
        <p:txBody>
          <a:bodyPr lIns="121899" tIns="60949" rIns="121899" bIns="60949"/>
          <a:lstStyle/>
          <a:p>
            <a:r>
              <a:rPr lang="lv-LV"/>
              <a:t>Saistošie MK noteikumi</a:t>
            </a:r>
            <a:endParaRPr lang="en-US"/>
          </a:p>
        </p:txBody>
      </p:sp>
      <p:sp>
        <p:nvSpPr>
          <p:cNvPr id="4" name="Date Placeholder 3"/>
          <p:cNvSpPr>
            <a:spLocks noGrp="1"/>
          </p:cNvSpPr>
          <p:nvPr>
            <p:ph type="dt" sz="quarter" idx="10"/>
          </p:nvPr>
        </p:nvSpPr>
        <p:spPr>
          <a:xfrm>
            <a:off x="1117600" y="6400800"/>
            <a:ext cx="2741613" cy="320675"/>
          </a:xfrm>
          <a:noFill/>
          <a:ln/>
        </p:spPr>
        <p:txBody>
          <a:bodyPr lIns="121899" tIns="60949" rIns="121899" bIns="60949" rtlCol="0" anchor="b"/>
          <a:lstStyle/>
          <a:p>
            <a:pPr defTabSz="1218987" fontAlgn="auto">
              <a:spcBef>
                <a:spcPts val="0"/>
              </a:spcBef>
              <a:spcAft>
                <a:spcPts val="0"/>
              </a:spcAft>
              <a:defRPr/>
            </a:pPr>
            <a:fld id="{9C517455-A2C4-4F30-8BAE-04FCB1DCCC4E}" type="datetime1">
              <a:rPr lang="lv-LV" sz="1200">
                <a:solidFill>
                  <a:schemeClr val="tx2">
                    <a:lumMod val="50000"/>
                  </a:schemeClr>
                </a:solidFill>
                <a:latin typeface="+mn-lt"/>
                <a:cs typeface="+mn-cs"/>
              </a:rPr>
              <a:pPr defTabSz="1218987" fontAlgn="auto">
                <a:spcBef>
                  <a:spcPts val="0"/>
                </a:spcBef>
                <a:spcAft>
                  <a:spcPts val="0"/>
                </a:spcAft>
                <a:defRPr/>
              </a:pPr>
              <a:t>2021.02.26.</a:t>
            </a:fld>
            <a:endParaRPr lang="en-US" sz="1200">
              <a:solidFill>
                <a:schemeClr val="tx2">
                  <a:lumMod val="50000"/>
                </a:schemeClr>
              </a:solidFill>
              <a:latin typeface="+mn-lt"/>
              <a:cs typeface="+mn-cs"/>
            </a:endParaRPr>
          </a:p>
        </p:txBody>
      </p:sp>
      <p:sp>
        <p:nvSpPr>
          <p:cNvPr id="5" name="Slide Number Placeholder 4"/>
          <p:cNvSpPr>
            <a:spLocks noGrp="1"/>
          </p:cNvSpPr>
          <p:nvPr>
            <p:ph type="sldNum" sz="quarter" idx="12"/>
          </p:nvPr>
        </p:nvSpPr>
        <p:spPr>
          <a:xfrm>
            <a:off x="10167938" y="6400800"/>
            <a:ext cx="1106487" cy="320675"/>
          </a:xfrm>
          <a:noFill/>
          <a:ln/>
        </p:spPr>
        <p:txBody>
          <a:bodyPr lIns="121899" tIns="60949" rIns="121899" bIns="60949" rtlCol="0" anchor="b"/>
          <a:lstStyle/>
          <a:p>
            <a:pPr defTabSz="1218987" fontAlgn="auto">
              <a:spcBef>
                <a:spcPts val="0"/>
              </a:spcBef>
              <a:spcAft>
                <a:spcPts val="0"/>
              </a:spcAft>
              <a:defRPr/>
            </a:pPr>
            <a:fld id="{0CD80F1D-1427-4620-BDE2-0D6B1C689292}" type="slidenum">
              <a:rPr lang="en-US" sz="1200">
                <a:solidFill>
                  <a:schemeClr val="tx2">
                    <a:lumMod val="50000"/>
                  </a:schemeClr>
                </a:solidFill>
                <a:latin typeface="+mn-lt"/>
                <a:cs typeface="+mn-cs"/>
              </a:rPr>
              <a:pPr defTabSz="1218987" fontAlgn="auto">
                <a:spcBef>
                  <a:spcPts val="0"/>
                </a:spcBef>
                <a:spcAft>
                  <a:spcPts val="0"/>
                </a:spcAft>
                <a:defRPr/>
              </a:pPr>
              <a:t>17</a:t>
            </a:fld>
            <a:endParaRPr lang="en-US" sz="1200">
              <a:solidFill>
                <a:schemeClr val="tx2">
                  <a:lumMod val="50000"/>
                </a:schemeClr>
              </a:solidFill>
              <a:latin typeface="+mn-lt"/>
              <a:cs typeface="+mn-cs"/>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1117600" y="6400800"/>
            <a:ext cx="2741613" cy="320675"/>
          </a:xfrm>
          <a:noFill/>
          <a:ln/>
        </p:spPr>
        <p:txBody>
          <a:bodyPr lIns="121899" tIns="60949" rIns="121899" bIns="60949" rtlCol="0" anchor="b"/>
          <a:lstStyle/>
          <a:p>
            <a:pPr defTabSz="1218987" fontAlgn="auto">
              <a:spcBef>
                <a:spcPts val="0"/>
              </a:spcBef>
              <a:spcAft>
                <a:spcPts val="0"/>
              </a:spcAft>
              <a:defRPr/>
            </a:pPr>
            <a:fld id="{888BC442-9498-42D6-8CF7-2DF13D5A48FD}" type="datetime1">
              <a:rPr lang="lv-LV" sz="1200">
                <a:solidFill>
                  <a:schemeClr val="tx2">
                    <a:lumMod val="50000"/>
                  </a:schemeClr>
                </a:solidFill>
                <a:latin typeface="+mn-lt"/>
                <a:cs typeface="+mn-cs"/>
              </a:rPr>
              <a:pPr defTabSz="1218987" fontAlgn="auto">
                <a:spcBef>
                  <a:spcPts val="0"/>
                </a:spcBef>
                <a:spcAft>
                  <a:spcPts val="0"/>
                </a:spcAft>
                <a:defRPr/>
              </a:pPr>
              <a:t>2021.02.26.</a:t>
            </a:fld>
            <a:endParaRPr lang="en-US" sz="1200">
              <a:solidFill>
                <a:schemeClr val="tx2">
                  <a:lumMod val="50000"/>
                </a:schemeClr>
              </a:solidFill>
              <a:latin typeface="+mn-lt"/>
              <a:cs typeface="+mn-cs"/>
            </a:endParaRPr>
          </a:p>
        </p:txBody>
      </p:sp>
      <p:sp>
        <p:nvSpPr>
          <p:cNvPr id="3" name="Slide Number Placeholder 2"/>
          <p:cNvSpPr>
            <a:spLocks noGrp="1"/>
          </p:cNvSpPr>
          <p:nvPr>
            <p:ph type="sldNum" sz="quarter" idx="12"/>
          </p:nvPr>
        </p:nvSpPr>
        <p:spPr>
          <a:xfrm>
            <a:off x="10167938" y="6400800"/>
            <a:ext cx="1106487" cy="320675"/>
          </a:xfrm>
          <a:noFill/>
          <a:ln/>
        </p:spPr>
        <p:txBody>
          <a:bodyPr lIns="121899" tIns="60949" rIns="121899" bIns="60949" rtlCol="0" anchor="b"/>
          <a:lstStyle/>
          <a:p>
            <a:pPr defTabSz="1218987" fontAlgn="auto">
              <a:spcBef>
                <a:spcPts val="0"/>
              </a:spcBef>
              <a:spcAft>
                <a:spcPts val="0"/>
              </a:spcAft>
              <a:defRPr/>
            </a:pPr>
            <a:fld id="{882CC380-6DF2-4840-B0DE-EB8173775F09}" type="slidenum">
              <a:rPr lang="en-US" sz="1200">
                <a:solidFill>
                  <a:schemeClr val="tx2">
                    <a:lumMod val="50000"/>
                  </a:schemeClr>
                </a:solidFill>
                <a:latin typeface="+mn-lt"/>
                <a:cs typeface="+mn-cs"/>
              </a:rPr>
              <a:pPr defTabSz="1218987" fontAlgn="auto">
                <a:spcBef>
                  <a:spcPts val="0"/>
                </a:spcBef>
                <a:spcAft>
                  <a:spcPts val="0"/>
                </a:spcAft>
                <a:defRPr/>
              </a:pPr>
              <a:t>18</a:t>
            </a:fld>
            <a:endParaRPr lang="en-US" sz="1200">
              <a:solidFill>
                <a:schemeClr val="tx2">
                  <a:lumMod val="50000"/>
                </a:schemeClr>
              </a:solidFill>
              <a:latin typeface="+mn-lt"/>
              <a:cs typeface="+mn-cs"/>
            </a:endParaRPr>
          </a:p>
        </p:txBody>
      </p:sp>
      <p:sp>
        <p:nvSpPr>
          <p:cNvPr id="4" name="Content Placeholder 3"/>
          <p:cNvSpPr>
            <a:spLocks noGrp="1"/>
          </p:cNvSpPr>
          <p:nvPr>
            <p:ph idx="4294967295"/>
          </p:nvPr>
        </p:nvSpPr>
        <p:spPr/>
        <p:txBody>
          <a:bodyPr lIns="121899" tIns="60949" rIns="121899" bIns="60949">
            <a:normAutofit/>
          </a:bodyPr>
          <a:lstStyle/>
          <a:p>
            <a:pPr marL="0" indent="0">
              <a:lnSpc>
                <a:spcPct val="75000"/>
              </a:lnSpc>
              <a:buNone/>
            </a:pPr>
            <a:r>
              <a:rPr lang="lv-LV" sz="2800" dirty="0">
                <a:solidFill>
                  <a:srgbClr val="000000"/>
                </a:solidFill>
              </a:rPr>
              <a:t>(7) Ja ir </a:t>
            </a:r>
            <a:r>
              <a:rPr lang="lv-LV" sz="2800" b="1" u="sng" dirty="0">
                <a:solidFill>
                  <a:srgbClr val="000000"/>
                </a:solidFill>
              </a:rPr>
              <a:t>pamatotas aizdomas </a:t>
            </a:r>
            <a:r>
              <a:rPr lang="lv-LV" sz="2800" dirty="0">
                <a:solidFill>
                  <a:srgbClr val="000000"/>
                </a:solidFill>
              </a:rPr>
              <a:t>vai iestādes vadītāja, darba devēja vai pasākuma organizatora </a:t>
            </a:r>
            <a:r>
              <a:rPr lang="lv-LV" sz="2800" b="1" u="sng" dirty="0">
                <a:solidFill>
                  <a:srgbClr val="000000"/>
                </a:solidFill>
              </a:rPr>
              <a:t>rīcībā ir informācija </a:t>
            </a:r>
            <a:r>
              <a:rPr lang="lv-LV" sz="2800" dirty="0">
                <a:solidFill>
                  <a:srgbClr val="000000"/>
                </a:solidFill>
              </a:rPr>
              <a:t>par to, ka šā panta piektajā daļā minētās personas pieļāvušas bērna tiesību pārkāpumus vai pret tām uzsākts kriminālprocess par noziedzīgu nodarījumu, kas minēts šā panta piektajā un sestajā daļā, vai uzsākta administratīvā pārkāpuma lietvedība par šā panta sestajā daļā minētajiem administratīvajiem pārkāpumiem, iestādes vadītājs, darba devējs vai pasākuma organizators </a:t>
            </a:r>
            <a:r>
              <a:rPr lang="lv-LV" sz="2800" b="1" u="sng" dirty="0">
                <a:solidFill>
                  <a:srgbClr val="000000"/>
                </a:solidFill>
              </a:rPr>
              <a:t>nodrošina</a:t>
            </a:r>
            <a:r>
              <a:rPr lang="lv-LV" sz="2800" dirty="0">
                <a:solidFill>
                  <a:srgbClr val="000000"/>
                </a:solidFill>
              </a:rPr>
              <a:t>, ka attiecīgie darbinieki tiek </a:t>
            </a:r>
            <a:r>
              <a:rPr lang="lv-LV" sz="2800" b="1" u="sng" dirty="0">
                <a:solidFill>
                  <a:srgbClr val="000000"/>
                </a:solidFill>
              </a:rPr>
              <a:t>atstādināti no amata </a:t>
            </a:r>
            <a:r>
              <a:rPr lang="lv-LV" sz="2800" dirty="0">
                <a:solidFill>
                  <a:srgbClr val="000000"/>
                </a:solidFill>
              </a:rPr>
              <a:t>(no pienākumu pildīšanas) līdz lietas apstākļu noskaidrošanai un izvērtēšanai vai līdz galīgā nolēmuma pieņemšanai kriminālprocesā.</a:t>
            </a:r>
            <a:endParaRPr lang="lv-LV" sz="2800" dirty="0"/>
          </a:p>
        </p:txBody>
      </p:sp>
      <p:sp>
        <p:nvSpPr>
          <p:cNvPr id="27652" name="Title 4"/>
          <p:cNvSpPr>
            <a:spLocks noGrp="1"/>
          </p:cNvSpPr>
          <p:nvPr>
            <p:ph type="title" idx="4294967295"/>
          </p:nvPr>
        </p:nvSpPr>
        <p:spPr/>
        <p:txBody>
          <a:bodyPr lIns="121899" tIns="60949" rIns="121899" bIns="60949"/>
          <a:lstStyle/>
          <a:p>
            <a:r>
              <a:rPr lang="lv-LV" altLang="lv-LV" sz="3500">
                <a:ea typeface="MS PGothic" pitchFamily="34" charset="-128"/>
              </a:rPr>
              <a:t>Bērnu tiesību aizsardzības likums </a:t>
            </a:r>
            <a:r>
              <a:rPr lang="lv-LV" altLang="lv-LV" sz="3500"/>
              <a:t>72.pants</a:t>
            </a:r>
            <a:endParaRPr lang="lv-LV" sz="350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lv-LV"/>
              <a:t>Bērnu tiesību aizsardzības likums 72.pants</a:t>
            </a:r>
            <a:endParaRPr lang="ru-RU"/>
          </a:p>
        </p:txBody>
      </p:sp>
      <p:sp>
        <p:nvSpPr>
          <p:cNvPr id="77827" name="Rectangle 3"/>
          <p:cNvSpPr>
            <a:spLocks noGrp="1" noChangeArrowheads="1"/>
          </p:cNvSpPr>
          <p:nvPr>
            <p:ph type="body" idx="1"/>
          </p:nvPr>
        </p:nvSpPr>
        <p:spPr/>
        <p:txBody>
          <a:bodyPr/>
          <a:lstStyle/>
          <a:p>
            <a:pPr marL="0" indent="0">
              <a:lnSpc>
                <a:spcPct val="75000"/>
              </a:lnSpc>
              <a:buNone/>
            </a:pPr>
            <a:r>
              <a:rPr lang="lv-LV" sz="2800" dirty="0">
                <a:solidFill>
                  <a:srgbClr val="000000"/>
                </a:solidFill>
              </a:rPr>
              <a:t>(8) Šā panta piektajā daļā minēto personu atstādināšanu </a:t>
            </a:r>
            <a:r>
              <a:rPr lang="lv-LV" sz="2800" b="1" u="sng" dirty="0">
                <a:solidFill>
                  <a:srgbClr val="000000"/>
                </a:solidFill>
              </a:rPr>
              <a:t>var pieprasīt</a:t>
            </a:r>
            <a:r>
              <a:rPr lang="lv-LV" sz="2800" dirty="0">
                <a:solidFill>
                  <a:srgbClr val="000000"/>
                </a:solidFill>
              </a:rPr>
              <a:t> Valsts bērnu tiesību aizsardzības inspekcija, ja tai ir pamatotas aizdomas par iespējamiem bērna tiesību pārkāpumiem. Valsts bērnu tiesību aizsardzības inspekcijas pieprasījums nav apstrīdams un pārsūdzams, tas izpildāms nekavējoties.</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8" name="Rectangle 6"/>
          <p:cNvSpPr>
            <a:spLocks noGrp="1" noChangeArrowheads="1"/>
          </p:cNvSpPr>
          <p:nvPr>
            <p:ph type="title"/>
          </p:nvPr>
        </p:nvSpPr>
        <p:spPr>
          <a:xfrm>
            <a:off x="1054100" y="4076700"/>
            <a:ext cx="10055225" cy="1295400"/>
          </a:xfrm>
        </p:spPr>
        <p:txBody>
          <a:bodyPr/>
          <a:lstStyle/>
          <a:p>
            <a:r>
              <a:rPr lang="lv-LV" sz="3500"/>
              <a:t>Mēs uztraucamies par to, kas mūsu bērni būs rīt, un aizmirstam, ka viņi kaut kas ir jau šodien.</a:t>
            </a:r>
            <a:br>
              <a:rPr lang="lv-LV" sz="3500"/>
            </a:br>
            <a:r>
              <a:rPr lang="lv-LV" sz="3500"/>
              <a:t/>
            </a:r>
            <a:br>
              <a:rPr lang="lv-LV" sz="3500"/>
            </a:br>
            <a:r>
              <a:rPr lang="lv-LV" sz="3500"/>
              <a:t>								</a:t>
            </a:r>
            <a:r>
              <a:rPr lang="lv-LV" sz="1400"/>
              <a:t>STACIA TAUSCHER</a:t>
            </a:r>
            <a:endParaRPr lang="ru-RU" sz="35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1117600" y="6400800"/>
            <a:ext cx="2741613" cy="320675"/>
          </a:xfrm>
          <a:noFill/>
          <a:ln/>
        </p:spPr>
        <p:txBody>
          <a:bodyPr lIns="121899" tIns="60949" rIns="121899" bIns="60949" rtlCol="0" anchor="b"/>
          <a:lstStyle/>
          <a:p>
            <a:pPr defTabSz="1218987" fontAlgn="auto">
              <a:spcBef>
                <a:spcPts val="0"/>
              </a:spcBef>
              <a:spcAft>
                <a:spcPts val="0"/>
              </a:spcAft>
              <a:defRPr/>
            </a:pPr>
            <a:fld id="{888BC442-9498-42D6-8CF7-2DF13D5A48FD}" type="datetime1">
              <a:rPr lang="lv-LV" sz="1200">
                <a:solidFill>
                  <a:schemeClr val="tx2">
                    <a:lumMod val="50000"/>
                  </a:schemeClr>
                </a:solidFill>
                <a:latin typeface="+mn-lt"/>
                <a:cs typeface="+mn-cs"/>
              </a:rPr>
              <a:pPr defTabSz="1218987" fontAlgn="auto">
                <a:spcBef>
                  <a:spcPts val="0"/>
                </a:spcBef>
                <a:spcAft>
                  <a:spcPts val="0"/>
                </a:spcAft>
                <a:defRPr/>
              </a:pPr>
              <a:t>2021.02.26.</a:t>
            </a:fld>
            <a:endParaRPr lang="en-US" sz="1200">
              <a:solidFill>
                <a:schemeClr val="tx2">
                  <a:lumMod val="50000"/>
                </a:schemeClr>
              </a:solidFill>
              <a:latin typeface="+mn-lt"/>
              <a:cs typeface="+mn-cs"/>
            </a:endParaRPr>
          </a:p>
        </p:txBody>
      </p:sp>
      <p:sp>
        <p:nvSpPr>
          <p:cNvPr id="3" name="Slide Number Placeholder 2"/>
          <p:cNvSpPr>
            <a:spLocks noGrp="1"/>
          </p:cNvSpPr>
          <p:nvPr>
            <p:ph type="sldNum" sz="quarter" idx="12"/>
          </p:nvPr>
        </p:nvSpPr>
        <p:spPr>
          <a:xfrm>
            <a:off x="10167938" y="6400800"/>
            <a:ext cx="1106487" cy="320675"/>
          </a:xfrm>
          <a:noFill/>
          <a:ln/>
        </p:spPr>
        <p:txBody>
          <a:bodyPr lIns="121899" tIns="60949" rIns="121899" bIns="60949" rtlCol="0" anchor="b"/>
          <a:lstStyle/>
          <a:p>
            <a:pPr defTabSz="1218987" fontAlgn="auto">
              <a:spcBef>
                <a:spcPts val="0"/>
              </a:spcBef>
              <a:spcAft>
                <a:spcPts val="0"/>
              </a:spcAft>
              <a:defRPr/>
            </a:pPr>
            <a:fld id="{059F78F5-B8B0-4211-9019-97737E7BD124}" type="slidenum">
              <a:rPr lang="en-US" sz="1200">
                <a:solidFill>
                  <a:schemeClr val="tx2">
                    <a:lumMod val="50000"/>
                  </a:schemeClr>
                </a:solidFill>
                <a:latin typeface="+mn-lt"/>
                <a:cs typeface="+mn-cs"/>
              </a:rPr>
              <a:pPr defTabSz="1218987" fontAlgn="auto">
                <a:spcBef>
                  <a:spcPts val="0"/>
                </a:spcBef>
                <a:spcAft>
                  <a:spcPts val="0"/>
                </a:spcAft>
                <a:defRPr/>
              </a:pPr>
              <a:t>20</a:t>
            </a:fld>
            <a:endParaRPr lang="en-US" sz="1200">
              <a:solidFill>
                <a:schemeClr val="tx2">
                  <a:lumMod val="50000"/>
                </a:schemeClr>
              </a:solidFill>
              <a:latin typeface="+mn-lt"/>
              <a:cs typeface="+mn-cs"/>
            </a:endParaRPr>
          </a:p>
        </p:txBody>
      </p:sp>
      <p:sp>
        <p:nvSpPr>
          <p:cNvPr id="28675" name="Content Placeholder 3"/>
          <p:cNvSpPr>
            <a:spLocks noGrp="1"/>
          </p:cNvSpPr>
          <p:nvPr>
            <p:ph idx="4294967295"/>
          </p:nvPr>
        </p:nvSpPr>
        <p:spPr>
          <a:xfrm>
            <a:off x="622300" y="1700213"/>
            <a:ext cx="10969625" cy="4411662"/>
          </a:xfrm>
        </p:spPr>
        <p:txBody>
          <a:bodyPr lIns="121899" tIns="60949" rIns="121899" bIns="60949"/>
          <a:lstStyle/>
          <a:p>
            <a:pPr marL="0" indent="0">
              <a:buNone/>
            </a:pPr>
            <a:r>
              <a:rPr lang="lv-LV" dirty="0">
                <a:solidFill>
                  <a:srgbClr val="000000"/>
                </a:solidFill>
              </a:rPr>
              <a:t>(9) Strīdus par šā panta piektajā daļā minēto personu atstādināšanu izskata Civilprocesa likumā noteiktajā kārtībā. Tiesa, izskatot minēto jautājumu, var izvērtēt Valsts bērnu tiesību aizsardzības inspekcijas pieprasījuma pamatotību.</a:t>
            </a:r>
          </a:p>
          <a:p>
            <a:endParaRPr lang="lv-LV" dirty="0"/>
          </a:p>
        </p:txBody>
      </p:sp>
      <p:sp>
        <p:nvSpPr>
          <p:cNvPr id="28676" name="Title 4"/>
          <p:cNvSpPr>
            <a:spLocks noGrp="1"/>
          </p:cNvSpPr>
          <p:nvPr>
            <p:ph type="title" idx="4294967295"/>
          </p:nvPr>
        </p:nvSpPr>
        <p:spPr/>
        <p:txBody>
          <a:bodyPr lIns="121899" tIns="60949" rIns="121899" bIns="60949"/>
          <a:lstStyle/>
          <a:p>
            <a:r>
              <a:rPr lang="lv-LV" altLang="lv-LV" sz="3500">
                <a:ea typeface="MS PGothic" pitchFamily="34" charset="-128"/>
              </a:rPr>
              <a:t>Bērnu tiesību aizsardzības likums 7</a:t>
            </a:r>
            <a:r>
              <a:rPr lang="lv-LV" altLang="lv-LV" sz="3500"/>
              <a:t>2.pants</a:t>
            </a:r>
            <a:endParaRPr lang="lv-LV" sz="350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1117600" y="6400800"/>
            <a:ext cx="2741613" cy="320675"/>
          </a:xfrm>
          <a:noFill/>
          <a:ln/>
        </p:spPr>
        <p:txBody>
          <a:bodyPr lIns="121899" tIns="60949" rIns="121899" bIns="60949" rtlCol="0" anchor="b"/>
          <a:lstStyle/>
          <a:p>
            <a:pPr defTabSz="1218987" fontAlgn="auto">
              <a:spcBef>
                <a:spcPts val="0"/>
              </a:spcBef>
              <a:spcAft>
                <a:spcPts val="0"/>
              </a:spcAft>
              <a:defRPr/>
            </a:pPr>
            <a:fld id="{888BC442-9498-42D6-8CF7-2DF13D5A48FD}" type="datetime1">
              <a:rPr lang="lv-LV" sz="1200">
                <a:solidFill>
                  <a:schemeClr val="tx2">
                    <a:lumMod val="50000"/>
                  </a:schemeClr>
                </a:solidFill>
                <a:latin typeface="+mn-lt"/>
                <a:cs typeface="+mn-cs"/>
              </a:rPr>
              <a:pPr defTabSz="1218987" fontAlgn="auto">
                <a:spcBef>
                  <a:spcPts val="0"/>
                </a:spcBef>
                <a:spcAft>
                  <a:spcPts val="0"/>
                </a:spcAft>
                <a:defRPr/>
              </a:pPr>
              <a:t>2021.02.26.</a:t>
            </a:fld>
            <a:endParaRPr lang="en-US" sz="1200">
              <a:solidFill>
                <a:schemeClr val="tx2">
                  <a:lumMod val="50000"/>
                </a:schemeClr>
              </a:solidFill>
              <a:latin typeface="+mn-lt"/>
              <a:cs typeface="+mn-cs"/>
            </a:endParaRPr>
          </a:p>
        </p:txBody>
      </p:sp>
      <p:sp>
        <p:nvSpPr>
          <p:cNvPr id="3" name="Slide Number Placeholder 2"/>
          <p:cNvSpPr>
            <a:spLocks noGrp="1"/>
          </p:cNvSpPr>
          <p:nvPr>
            <p:ph type="sldNum" sz="quarter" idx="12"/>
          </p:nvPr>
        </p:nvSpPr>
        <p:spPr>
          <a:xfrm>
            <a:off x="10167938" y="6400800"/>
            <a:ext cx="1106487" cy="320675"/>
          </a:xfrm>
          <a:noFill/>
          <a:ln/>
        </p:spPr>
        <p:txBody>
          <a:bodyPr lIns="121899" tIns="60949" rIns="121899" bIns="60949" rtlCol="0" anchor="b"/>
          <a:lstStyle/>
          <a:p>
            <a:pPr defTabSz="1218987" fontAlgn="auto">
              <a:spcBef>
                <a:spcPts val="0"/>
              </a:spcBef>
              <a:spcAft>
                <a:spcPts val="0"/>
              </a:spcAft>
              <a:defRPr/>
            </a:pPr>
            <a:fld id="{A471959C-FF59-4C54-BAE7-EB30D67FAE92}" type="slidenum">
              <a:rPr lang="en-US" sz="1200">
                <a:solidFill>
                  <a:schemeClr val="tx2">
                    <a:lumMod val="50000"/>
                  </a:schemeClr>
                </a:solidFill>
                <a:latin typeface="+mn-lt"/>
                <a:cs typeface="+mn-cs"/>
              </a:rPr>
              <a:pPr defTabSz="1218987" fontAlgn="auto">
                <a:spcBef>
                  <a:spcPts val="0"/>
                </a:spcBef>
                <a:spcAft>
                  <a:spcPts val="0"/>
                </a:spcAft>
                <a:defRPr/>
              </a:pPr>
              <a:t>21</a:t>
            </a:fld>
            <a:endParaRPr lang="en-US" sz="1200">
              <a:solidFill>
                <a:schemeClr val="tx2">
                  <a:lumMod val="50000"/>
                </a:schemeClr>
              </a:solidFill>
              <a:latin typeface="+mn-lt"/>
              <a:cs typeface="+mn-cs"/>
            </a:endParaRPr>
          </a:p>
        </p:txBody>
      </p:sp>
      <p:sp>
        <p:nvSpPr>
          <p:cNvPr id="4" name="Content Placeholder 3"/>
          <p:cNvSpPr>
            <a:spLocks noGrp="1"/>
          </p:cNvSpPr>
          <p:nvPr>
            <p:ph idx="4294967295"/>
          </p:nvPr>
        </p:nvSpPr>
        <p:spPr/>
        <p:txBody>
          <a:bodyPr lIns="121899" tIns="60949" rIns="121899" bIns="60949">
            <a:normAutofit/>
          </a:bodyPr>
          <a:lstStyle/>
          <a:p>
            <a:pPr marL="0" indent="0">
              <a:lnSpc>
                <a:spcPct val="85000"/>
              </a:lnSpc>
              <a:buNone/>
            </a:pPr>
            <a:r>
              <a:rPr lang="lv-LV" sz="2600" b="1" dirty="0"/>
              <a:t>37.pants. Nodarbināšanas aizliegumi, ierobežojumi un atbildība</a:t>
            </a:r>
            <a:endParaRPr lang="lv-LV" sz="2600" dirty="0"/>
          </a:p>
          <a:p>
            <a:pPr marL="0" indent="0">
              <a:lnSpc>
                <a:spcPct val="85000"/>
              </a:lnSpc>
              <a:buNone/>
            </a:pPr>
            <a:r>
              <a:rPr lang="lv-LV" sz="2600" dirty="0"/>
              <a:t>(1) Aizliegts pastāvīgā darbā nodarbināt bērnus. Bērns šā likuma izpratnē ir persona, kura ir jaunāka par 15 gadiem vai kura līdz 18 gadu vecuma sasniegšanai turpina iegūt pamatizglītību.</a:t>
            </a:r>
          </a:p>
          <a:p>
            <a:pPr marL="0" indent="0">
              <a:lnSpc>
                <a:spcPct val="85000"/>
              </a:lnSpc>
              <a:buNone/>
            </a:pPr>
            <a:r>
              <a:rPr lang="lv-LV" sz="2600" dirty="0"/>
              <a:t>(2) Izņēmuma gadījumā bērnus vecumā no 13 gadiem, ja viens no vecākiem (aizbildnis) devis rakstveida piekrišanu, no mācībām brīvajā laikā var nodarbināt vieglā, bērna drošībai, veselībai, tikumībai un attīstībai nekaitīgā darbā. Šāda nodarbināšana nedrīkst kavēt bērna izglītošanos. Darbus, kuros atļauts nodarbināt bērnus vecumā no 13 gadiem, nosaka Ministru kabinets. </a:t>
            </a:r>
            <a:r>
              <a:rPr lang="lv-LV" sz="2600" u="sng" dirty="0"/>
              <a:t>Uz bērnu vecumā no 15 gadiem, kurš turpina iegūt pamatizglītību, ir attiecināmi šā panta ceturtās daļas noteikumi par pusaudžu nodarbināšanu.</a:t>
            </a:r>
          </a:p>
          <a:p>
            <a:pPr>
              <a:lnSpc>
                <a:spcPct val="85000"/>
              </a:lnSpc>
            </a:pPr>
            <a:endParaRPr lang="lv-LV" sz="2600" dirty="0"/>
          </a:p>
        </p:txBody>
      </p:sp>
      <p:sp>
        <p:nvSpPr>
          <p:cNvPr id="29700" name="Title 4"/>
          <p:cNvSpPr>
            <a:spLocks noGrp="1"/>
          </p:cNvSpPr>
          <p:nvPr>
            <p:ph type="title" idx="4294967295"/>
          </p:nvPr>
        </p:nvSpPr>
        <p:spPr/>
        <p:txBody>
          <a:bodyPr lIns="121899" tIns="60949" rIns="121899" bIns="60949"/>
          <a:lstStyle/>
          <a:p>
            <a:r>
              <a:rPr lang="lv-LV"/>
              <a:t>Darba likums</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1117600" y="6400800"/>
            <a:ext cx="2741613" cy="320675"/>
          </a:xfrm>
          <a:noFill/>
          <a:ln/>
        </p:spPr>
        <p:txBody>
          <a:bodyPr lIns="121899" tIns="60949" rIns="121899" bIns="60949" rtlCol="0" anchor="b"/>
          <a:lstStyle/>
          <a:p>
            <a:pPr defTabSz="1218987" fontAlgn="auto">
              <a:spcBef>
                <a:spcPts val="0"/>
              </a:spcBef>
              <a:spcAft>
                <a:spcPts val="0"/>
              </a:spcAft>
              <a:defRPr/>
            </a:pPr>
            <a:fld id="{888BC442-9498-42D6-8CF7-2DF13D5A48FD}" type="datetime1">
              <a:rPr lang="lv-LV" sz="1200">
                <a:solidFill>
                  <a:schemeClr val="tx2">
                    <a:lumMod val="50000"/>
                  </a:schemeClr>
                </a:solidFill>
                <a:latin typeface="+mn-lt"/>
                <a:cs typeface="+mn-cs"/>
              </a:rPr>
              <a:pPr defTabSz="1218987" fontAlgn="auto">
                <a:spcBef>
                  <a:spcPts val="0"/>
                </a:spcBef>
                <a:spcAft>
                  <a:spcPts val="0"/>
                </a:spcAft>
                <a:defRPr/>
              </a:pPr>
              <a:t>2021.02.26.</a:t>
            </a:fld>
            <a:endParaRPr lang="en-US" sz="1200">
              <a:solidFill>
                <a:schemeClr val="tx2">
                  <a:lumMod val="50000"/>
                </a:schemeClr>
              </a:solidFill>
              <a:latin typeface="+mn-lt"/>
              <a:cs typeface="+mn-cs"/>
            </a:endParaRPr>
          </a:p>
        </p:txBody>
      </p:sp>
      <p:sp>
        <p:nvSpPr>
          <p:cNvPr id="3" name="Slide Number Placeholder 2"/>
          <p:cNvSpPr>
            <a:spLocks noGrp="1"/>
          </p:cNvSpPr>
          <p:nvPr>
            <p:ph type="sldNum" sz="quarter" idx="12"/>
          </p:nvPr>
        </p:nvSpPr>
        <p:spPr>
          <a:xfrm>
            <a:off x="10167938" y="6400800"/>
            <a:ext cx="1106487" cy="320675"/>
          </a:xfrm>
          <a:noFill/>
          <a:ln/>
        </p:spPr>
        <p:txBody>
          <a:bodyPr lIns="121899" tIns="60949" rIns="121899" bIns="60949" rtlCol="0" anchor="b"/>
          <a:lstStyle/>
          <a:p>
            <a:pPr defTabSz="1218987" fontAlgn="auto">
              <a:spcBef>
                <a:spcPts val="0"/>
              </a:spcBef>
              <a:spcAft>
                <a:spcPts val="0"/>
              </a:spcAft>
              <a:defRPr/>
            </a:pPr>
            <a:fld id="{707996E8-AA31-4E0D-A635-2ED9018C1AA7}" type="slidenum">
              <a:rPr lang="en-US" sz="1200">
                <a:solidFill>
                  <a:schemeClr val="tx2">
                    <a:lumMod val="50000"/>
                  </a:schemeClr>
                </a:solidFill>
                <a:latin typeface="+mn-lt"/>
                <a:cs typeface="+mn-cs"/>
              </a:rPr>
              <a:pPr defTabSz="1218987" fontAlgn="auto">
                <a:spcBef>
                  <a:spcPts val="0"/>
                </a:spcBef>
                <a:spcAft>
                  <a:spcPts val="0"/>
                </a:spcAft>
                <a:defRPr/>
              </a:pPr>
              <a:t>22</a:t>
            </a:fld>
            <a:endParaRPr lang="en-US" sz="1200">
              <a:solidFill>
                <a:schemeClr val="tx2">
                  <a:lumMod val="50000"/>
                </a:schemeClr>
              </a:solidFill>
              <a:latin typeface="+mn-lt"/>
              <a:cs typeface="+mn-cs"/>
            </a:endParaRPr>
          </a:p>
        </p:txBody>
      </p:sp>
      <p:sp>
        <p:nvSpPr>
          <p:cNvPr id="30723" name="Content Placeholder 3"/>
          <p:cNvSpPr>
            <a:spLocks noGrp="1"/>
          </p:cNvSpPr>
          <p:nvPr>
            <p:ph idx="4294967295"/>
          </p:nvPr>
        </p:nvSpPr>
        <p:spPr/>
        <p:txBody>
          <a:bodyPr lIns="121899" tIns="60949" rIns="121899" bIns="60949"/>
          <a:lstStyle/>
          <a:p>
            <a:pPr marL="0" indent="0">
              <a:buNone/>
            </a:pPr>
            <a:r>
              <a:rPr lang="lv-LV" dirty="0"/>
              <a:t>(4) Aizliegts nodarbināt pusaudžus darbos īpašos apstākļos, kas saistīti ar paaugstinātu risku viņu drošībai, veselībai, tikumībai un attīstībai. Pusaudzis šā likuma izpratnē ir persona vecumā no 15 līdz 18 gadiem, kura nav uzskatāma par bērnu šā panta pirmās daļas izpratnē. Darbus, kuros aizliegts nodarbināt pusaudžus, un izņēmumus, kad nodarbināšana šajos darbos ir atļauta saistībā ar pusaudža profesionālo apmācību, nosaka Ministru kabinets.</a:t>
            </a:r>
            <a:endParaRPr lang="lv-LV" altLang="lv-LV" dirty="0"/>
          </a:p>
          <a:p>
            <a:endParaRPr lang="lv-LV" dirty="0"/>
          </a:p>
        </p:txBody>
      </p:sp>
      <p:sp>
        <p:nvSpPr>
          <p:cNvPr id="30724" name="Title 4"/>
          <p:cNvSpPr>
            <a:spLocks noGrp="1"/>
          </p:cNvSpPr>
          <p:nvPr>
            <p:ph type="title" idx="4294967295"/>
          </p:nvPr>
        </p:nvSpPr>
        <p:spPr/>
        <p:txBody>
          <a:bodyPr lIns="121899" tIns="60949" rIns="121899" bIns="60949"/>
          <a:lstStyle/>
          <a:p>
            <a:r>
              <a:rPr lang="lv-LV"/>
              <a:t>Darba likums 2</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1117600" y="6400800"/>
            <a:ext cx="2741613" cy="320675"/>
          </a:xfrm>
          <a:noFill/>
          <a:ln/>
        </p:spPr>
        <p:txBody>
          <a:bodyPr lIns="121899" tIns="60949" rIns="121899" bIns="60949" rtlCol="0" anchor="b"/>
          <a:lstStyle/>
          <a:p>
            <a:pPr defTabSz="1218987" fontAlgn="auto">
              <a:spcBef>
                <a:spcPts val="0"/>
              </a:spcBef>
              <a:spcAft>
                <a:spcPts val="0"/>
              </a:spcAft>
              <a:defRPr/>
            </a:pPr>
            <a:fld id="{888BC442-9498-42D6-8CF7-2DF13D5A48FD}" type="datetime1">
              <a:rPr lang="lv-LV" sz="1200">
                <a:solidFill>
                  <a:schemeClr val="tx2">
                    <a:lumMod val="50000"/>
                  </a:schemeClr>
                </a:solidFill>
                <a:latin typeface="+mn-lt"/>
                <a:cs typeface="+mn-cs"/>
              </a:rPr>
              <a:pPr defTabSz="1218987" fontAlgn="auto">
                <a:spcBef>
                  <a:spcPts val="0"/>
                </a:spcBef>
                <a:spcAft>
                  <a:spcPts val="0"/>
                </a:spcAft>
                <a:defRPr/>
              </a:pPr>
              <a:t>2021.02.26.</a:t>
            </a:fld>
            <a:endParaRPr lang="en-US" sz="1200">
              <a:solidFill>
                <a:schemeClr val="tx2">
                  <a:lumMod val="50000"/>
                </a:schemeClr>
              </a:solidFill>
              <a:latin typeface="+mn-lt"/>
              <a:cs typeface="+mn-cs"/>
            </a:endParaRPr>
          </a:p>
        </p:txBody>
      </p:sp>
      <p:sp>
        <p:nvSpPr>
          <p:cNvPr id="3" name="Slide Number Placeholder 2"/>
          <p:cNvSpPr>
            <a:spLocks noGrp="1"/>
          </p:cNvSpPr>
          <p:nvPr>
            <p:ph type="sldNum" sz="quarter" idx="12"/>
          </p:nvPr>
        </p:nvSpPr>
        <p:spPr>
          <a:xfrm>
            <a:off x="10167938" y="6400800"/>
            <a:ext cx="1106487" cy="320675"/>
          </a:xfrm>
          <a:noFill/>
          <a:ln/>
        </p:spPr>
        <p:txBody>
          <a:bodyPr lIns="121899" tIns="60949" rIns="121899" bIns="60949" rtlCol="0" anchor="b"/>
          <a:lstStyle/>
          <a:p>
            <a:pPr defTabSz="1218987" fontAlgn="auto">
              <a:spcBef>
                <a:spcPts val="0"/>
              </a:spcBef>
              <a:spcAft>
                <a:spcPts val="0"/>
              </a:spcAft>
              <a:defRPr/>
            </a:pPr>
            <a:fld id="{16BEF46F-F21C-4F84-BF94-55933260187D}" type="slidenum">
              <a:rPr lang="en-US" sz="1200">
                <a:solidFill>
                  <a:schemeClr val="tx2">
                    <a:lumMod val="50000"/>
                  </a:schemeClr>
                </a:solidFill>
                <a:latin typeface="+mn-lt"/>
                <a:cs typeface="+mn-cs"/>
              </a:rPr>
              <a:pPr defTabSz="1218987" fontAlgn="auto">
                <a:spcBef>
                  <a:spcPts val="0"/>
                </a:spcBef>
                <a:spcAft>
                  <a:spcPts val="0"/>
                </a:spcAft>
                <a:defRPr/>
              </a:pPr>
              <a:t>23</a:t>
            </a:fld>
            <a:endParaRPr lang="en-US" sz="1200">
              <a:solidFill>
                <a:schemeClr val="tx2">
                  <a:lumMod val="50000"/>
                </a:schemeClr>
              </a:solidFill>
              <a:latin typeface="+mn-lt"/>
              <a:cs typeface="+mn-cs"/>
            </a:endParaRPr>
          </a:p>
        </p:txBody>
      </p:sp>
      <p:sp>
        <p:nvSpPr>
          <p:cNvPr id="4" name="Content Placeholder 3"/>
          <p:cNvSpPr>
            <a:spLocks noGrp="1"/>
          </p:cNvSpPr>
          <p:nvPr>
            <p:ph idx="4294967295"/>
          </p:nvPr>
        </p:nvSpPr>
        <p:spPr/>
        <p:txBody>
          <a:bodyPr lIns="121899" tIns="60949" rIns="121899" bIns="60949">
            <a:normAutofit/>
          </a:bodyPr>
          <a:lstStyle/>
          <a:p>
            <a:pPr marL="0" indent="0">
              <a:lnSpc>
                <a:spcPct val="75000"/>
              </a:lnSpc>
              <a:buNone/>
            </a:pPr>
            <a:r>
              <a:rPr lang="lv-LV" sz="1800" b="1" dirty="0"/>
              <a:t>132.pants. Darba laiks personām, kuras ir jaunākas par 18 gadiem </a:t>
            </a:r>
            <a:endParaRPr lang="lv-LV" sz="1800" dirty="0"/>
          </a:p>
          <a:p>
            <a:pPr marL="0" indent="0">
              <a:lnSpc>
                <a:spcPct val="75000"/>
              </a:lnSpc>
              <a:buNone/>
            </a:pPr>
            <a:r>
              <a:rPr lang="lv-LV" sz="1800" dirty="0"/>
              <a:t>(1) Personām, kuras ir jaunākas par 18 gadiem, tiek noteikta piecu dienu darba nedēļa.</a:t>
            </a:r>
          </a:p>
          <a:p>
            <a:pPr marL="0" indent="0">
              <a:lnSpc>
                <a:spcPct val="75000"/>
              </a:lnSpc>
              <a:buNone/>
            </a:pPr>
            <a:r>
              <a:rPr lang="lv-LV" sz="1800" dirty="0"/>
              <a:t>(2) Bērnus, kuri sasnieguši 13 gadu vecumu, nedrīkst nodarbināt:</a:t>
            </a:r>
          </a:p>
          <a:p>
            <a:pPr marL="0" indent="0">
              <a:lnSpc>
                <a:spcPct val="75000"/>
              </a:lnSpc>
              <a:buNone/>
            </a:pPr>
            <a:r>
              <a:rPr lang="lv-LV" sz="1800" dirty="0"/>
              <a:t>	1) ilgāk par divām stundām dienā un vairāk par 10 stundām nedēļā, 	ja darbs tiek veikts mācību gada laikā;</a:t>
            </a:r>
          </a:p>
          <a:p>
            <a:pPr marL="0" indent="0">
              <a:lnSpc>
                <a:spcPct val="75000"/>
              </a:lnSpc>
              <a:buNone/>
            </a:pPr>
            <a:r>
              <a:rPr lang="lv-LV" sz="1800" dirty="0"/>
              <a:t>	2) ilgāk par četrām stundām dienā un vairāk par 20 stundām 	nedēļā, ja darbs tiek veikts laikā, kad izglītības iestādē ir brīvlaiks, 	</a:t>
            </a:r>
            <a:r>
              <a:rPr lang="lv-LV" sz="1800" u="sng" dirty="0"/>
              <a:t>bet, ja bērns jau sasniedzis 15 gadu vecumu, — ne ilgāk par septiņām stundām dienā un ne vairāk par 35 stundām nedēļā.</a:t>
            </a:r>
          </a:p>
          <a:p>
            <a:pPr marL="0" indent="0">
              <a:lnSpc>
                <a:spcPct val="75000"/>
              </a:lnSpc>
              <a:buNone/>
            </a:pPr>
            <a:r>
              <a:rPr lang="lv-LV" sz="1800" dirty="0"/>
              <a:t>(3) Pusaudžus nedrīkst nodarbināt ilgāk par septiņām stundām dienā un vairāk par 35 stundām nedēļā.</a:t>
            </a:r>
          </a:p>
          <a:p>
            <a:pPr marL="0" indent="0">
              <a:lnSpc>
                <a:spcPct val="75000"/>
              </a:lnSpc>
              <a:buNone/>
            </a:pPr>
            <a:r>
              <a:rPr lang="lv-LV" sz="1800" dirty="0"/>
              <a:t>(4) Ja personas, kuras ir jaunākas par 18 gadiem, papildus darbam turpina iegūt pamatizglītību, vidējo izglītību vai profesionālo izglītību, mācībās un darbā pavadītais laiks saskaitāms kopā un nedrīkst pārsniegt septiņas stundas dienā un 35 stundas nedēļā.</a:t>
            </a:r>
          </a:p>
          <a:p>
            <a:pPr marL="0" indent="0">
              <a:lnSpc>
                <a:spcPct val="75000"/>
              </a:lnSpc>
              <a:buNone/>
            </a:pPr>
            <a:r>
              <a:rPr lang="lv-LV" sz="1800" dirty="0"/>
              <a:t>(5) Ja personas, kuras ir jaunākas par 18 gadiem, tiek nodarbinātas pie vairākiem darba devējiem, darba laiks summējams.</a:t>
            </a:r>
          </a:p>
          <a:p>
            <a:pPr>
              <a:lnSpc>
                <a:spcPct val="75000"/>
              </a:lnSpc>
            </a:pPr>
            <a:endParaRPr lang="lv-LV" sz="1800" dirty="0"/>
          </a:p>
        </p:txBody>
      </p:sp>
      <p:sp>
        <p:nvSpPr>
          <p:cNvPr id="31748" name="Title 4"/>
          <p:cNvSpPr>
            <a:spLocks noGrp="1"/>
          </p:cNvSpPr>
          <p:nvPr>
            <p:ph type="title" idx="4294967295"/>
          </p:nvPr>
        </p:nvSpPr>
        <p:spPr/>
        <p:txBody>
          <a:bodyPr lIns="121899" tIns="60949" rIns="121899" bIns="60949"/>
          <a:lstStyle/>
          <a:p>
            <a:r>
              <a:rPr lang="lv-LV"/>
              <a:t>Darba likums 3</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1117600" y="6400800"/>
            <a:ext cx="2741613" cy="320675"/>
          </a:xfrm>
          <a:noFill/>
          <a:ln/>
        </p:spPr>
        <p:txBody>
          <a:bodyPr lIns="121899" tIns="60949" rIns="121899" bIns="60949" rtlCol="0" anchor="b"/>
          <a:lstStyle/>
          <a:p>
            <a:pPr defTabSz="1218987" fontAlgn="auto">
              <a:spcBef>
                <a:spcPts val="0"/>
              </a:spcBef>
              <a:spcAft>
                <a:spcPts val="0"/>
              </a:spcAft>
              <a:defRPr/>
            </a:pPr>
            <a:fld id="{888BC442-9498-42D6-8CF7-2DF13D5A48FD}" type="datetime1">
              <a:rPr lang="lv-LV" sz="1200">
                <a:solidFill>
                  <a:schemeClr val="tx2">
                    <a:lumMod val="50000"/>
                  </a:schemeClr>
                </a:solidFill>
                <a:latin typeface="+mn-lt"/>
                <a:cs typeface="+mn-cs"/>
              </a:rPr>
              <a:pPr defTabSz="1218987" fontAlgn="auto">
                <a:spcBef>
                  <a:spcPts val="0"/>
                </a:spcBef>
                <a:spcAft>
                  <a:spcPts val="0"/>
                </a:spcAft>
                <a:defRPr/>
              </a:pPr>
              <a:t>2021.02.26.</a:t>
            </a:fld>
            <a:endParaRPr lang="en-US" sz="1200">
              <a:solidFill>
                <a:schemeClr val="tx2">
                  <a:lumMod val="50000"/>
                </a:schemeClr>
              </a:solidFill>
              <a:latin typeface="+mn-lt"/>
              <a:cs typeface="+mn-cs"/>
            </a:endParaRPr>
          </a:p>
        </p:txBody>
      </p:sp>
      <p:sp>
        <p:nvSpPr>
          <p:cNvPr id="3" name="Slide Number Placeholder 2"/>
          <p:cNvSpPr>
            <a:spLocks noGrp="1"/>
          </p:cNvSpPr>
          <p:nvPr>
            <p:ph type="sldNum" sz="quarter" idx="12"/>
          </p:nvPr>
        </p:nvSpPr>
        <p:spPr>
          <a:xfrm>
            <a:off x="10167938" y="6400800"/>
            <a:ext cx="1106487" cy="320675"/>
          </a:xfrm>
          <a:noFill/>
          <a:ln/>
        </p:spPr>
        <p:txBody>
          <a:bodyPr lIns="121899" tIns="60949" rIns="121899" bIns="60949" rtlCol="0" anchor="b"/>
          <a:lstStyle/>
          <a:p>
            <a:pPr defTabSz="1218987" fontAlgn="auto">
              <a:spcBef>
                <a:spcPts val="0"/>
              </a:spcBef>
              <a:spcAft>
                <a:spcPts val="0"/>
              </a:spcAft>
              <a:defRPr/>
            </a:pPr>
            <a:fld id="{D19355A3-BD9D-4B0B-95F2-734592FC3CA6}" type="slidenum">
              <a:rPr lang="en-US" sz="1200">
                <a:solidFill>
                  <a:schemeClr val="tx2">
                    <a:lumMod val="50000"/>
                  </a:schemeClr>
                </a:solidFill>
                <a:latin typeface="+mn-lt"/>
                <a:cs typeface="+mn-cs"/>
              </a:rPr>
              <a:pPr defTabSz="1218987" fontAlgn="auto">
                <a:spcBef>
                  <a:spcPts val="0"/>
                </a:spcBef>
                <a:spcAft>
                  <a:spcPts val="0"/>
                </a:spcAft>
                <a:defRPr/>
              </a:pPr>
              <a:t>24</a:t>
            </a:fld>
            <a:endParaRPr lang="en-US" sz="1200">
              <a:solidFill>
                <a:schemeClr val="tx2">
                  <a:lumMod val="50000"/>
                </a:schemeClr>
              </a:solidFill>
              <a:latin typeface="+mn-lt"/>
              <a:cs typeface="+mn-cs"/>
            </a:endParaRPr>
          </a:p>
        </p:txBody>
      </p:sp>
      <p:sp>
        <p:nvSpPr>
          <p:cNvPr id="4" name="Content Placeholder 3"/>
          <p:cNvSpPr>
            <a:spLocks noGrp="1"/>
          </p:cNvSpPr>
          <p:nvPr>
            <p:ph idx="4294967295"/>
          </p:nvPr>
        </p:nvSpPr>
        <p:spPr/>
        <p:txBody>
          <a:bodyPr lIns="121899" tIns="60949" rIns="121899" bIns="60949">
            <a:normAutofit/>
          </a:bodyPr>
          <a:lstStyle/>
          <a:p>
            <a:pPr>
              <a:buFont typeface="Arial" charset="0"/>
              <a:buNone/>
            </a:pPr>
            <a:r>
              <a:rPr lang="lv-LV" sz="2400"/>
              <a:t>Noteikumi nosaka darbus, kuros atļauts nodarbināt bērnus vecumā no 13 gadiem, ja viens no vecākiem (aizbildnis) devis rakstisku piekrišanu.</a:t>
            </a:r>
          </a:p>
          <a:p>
            <a:pPr>
              <a:buFontTx/>
              <a:buChar char="-"/>
            </a:pPr>
            <a:r>
              <a:rPr lang="lv-LV" sz="2400"/>
              <a:t>Saskaņā ar Starptautiskās Darba organizācijas (SDO) izveidotajām definīcijām nodarbinātie iedzīvotāji ir visas tās personas, kuras pārskata nedēļā veica jebkādu darbu par samaksu naudā vai par atlīdzību precēs vai pakalpojumos.</a:t>
            </a:r>
          </a:p>
          <a:p>
            <a:pPr>
              <a:buFontTx/>
              <a:buChar char="-"/>
            </a:pPr>
            <a:r>
              <a:rPr lang="lv-LV" sz="2400"/>
              <a:t>Par nodarbinātajiem uzskata arī pašnodarbinātās personas uzņēmējdarbībā, lauku saimniecībā vai profesionālajā praksē. </a:t>
            </a:r>
          </a:p>
          <a:p>
            <a:pPr>
              <a:buFontTx/>
              <a:buChar char="-"/>
            </a:pPr>
            <a:r>
              <a:rPr lang="lv-LV" sz="2400"/>
              <a:t>Nodarbināto skaitā ietver arī tās personas, kuras strādā savā lauku saimniecībā (zemnieku vai piemājas), lai saražotu produkciju pašu patēriņam vai pārdošanai.</a:t>
            </a:r>
          </a:p>
          <a:p>
            <a:endParaRPr lang="lv-LV" sz="2800"/>
          </a:p>
        </p:txBody>
      </p:sp>
      <p:sp>
        <p:nvSpPr>
          <p:cNvPr id="32772" name="Title 4"/>
          <p:cNvSpPr>
            <a:spLocks noGrp="1"/>
          </p:cNvSpPr>
          <p:nvPr>
            <p:ph type="title" idx="4294967295"/>
          </p:nvPr>
        </p:nvSpPr>
        <p:spPr/>
        <p:txBody>
          <a:bodyPr lIns="121899" tIns="60949" rIns="121899" bIns="60949"/>
          <a:lstStyle/>
          <a:p>
            <a:r>
              <a:rPr lang="lv-LV" sz="2200" b="0"/>
              <a:t>2002.gada 8.janvāra MK noteikumi Nr.10 «Noteikumi par darbiem, kuros atļauts nodarbināt bērnus vecumā no 13 gadiem»</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1"/>
          <p:cNvSpPr>
            <a:spLocks noGrp="1"/>
          </p:cNvSpPr>
          <p:nvPr>
            <p:ph idx="4294967295"/>
          </p:nvPr>
        </p:nvSpPr>
        <p:spPr>
          <a:xfrm>
            <a:off x="1117600" y="1473200"/>
            <a:ext cx="10156825" cy="4699000"/>
          </a:xfrm>
        </p:spPr>
        <p:txBody>
          <a:bodyPr lIns="121899" tIns="60949" rIns="121899" bIns="60949"/>
          <a:lstStyle/>
          <a:p>
            <a:r>
              <a:rPr lang="lv-LV" sz="2400"/>
              <a:t>Bērnus vecumā no 13 gadiem saskaņā ar 08.01.2002. MK noteikumiem Nr.10 “Noteikumi par darbiem, kuros atļauts nodarbināt bērnus vecumā no 13 gadiem” var nodarbināt tikai noteiktos darbos.</a:t>
            </a:r>
          </a:p>
          <a:p>
            <a:r>
              <a:rPr lang="lv-LV" sz="2400"/>
              <a:t>Aizliegts nodarbināt pusaudžus darbos īpašos apstākļos, kas saistīti ar paaugstinātu risku viņu drošībai, veselībai, tikumībai un attīstībai. Darbus, kuros aizliegts nodarbināt pusaudžus, un izņēmumus, kad nodarbināšana šajos darbos ir atļauta saistībā ar pusaudža profesionālo apmācību, nosaka MK 28.05.2002. noteikumi Nr.206 “Noteikumi par darbiem, kuros aizliegts nodarbināt pusaudžus, un izņēmumi, kad nodarbināšana šajos darbos ir atļauta saistībā ar pusaudžu profesionālo apmācību”.</a:t>
            </a:r>
          </a:p>
        </p:txBody>
      </p:sp>
      <p:sp>
        <p:nvSpPr>
          <p:cNvPr id="33794" name="Title 2"/>
          <p:cNvSpPr>
            <a:spLocks noGrp="1"/>
          </p:cNvSpPr>
          <p:nvPr>
            <p:ph type="title" idx="4294967295"/>
          </p:nvPr>
        </p:nvSpPr>
        <p:spPr/>
        <p:txBody>
          <a:bodyPr lIns="121899" tIns="60949" rIns="121899" bIns="60949"/>
          <a:lstStyle/>
          <a:p>
            <a:r>
              <a:rPr lang="lv-LV"/>
              <a:t>Nepilngadīgu personu nodarbināšana</a:t>
            </a:r>
          </a:p>
        </p:txBody>
      </p:sp>
      <p:sp>
        <p:nvSpPr>
          <p:cNvPr id="4" name="Date Placeholder 3"/>
          <p:cNvSpPr>
            <a:spLocks noGrp="1"/>
          </p:cNvSpPr>
          <p:nvPr>
            <p:ph type="dt" sz="quarter" idx="10"/>
          </p:nvPr>
        </p:nvSpPr>
        <p:spPr>
          <a:xfrm>
            <a:off x="1117600" y="6400800"/>
            <a:ext cx="2741613" cy="320675"/>
          </a:xfrm>
          <a:noFill/>
          <a:ln/>
        </p:spPr>
        <p:txBody>
          <a:bodyPr lIns="121899" tIns="60949" rIns="121899" bIns="60949" rtlCol="0" anchor="b"/>
          <a:lstStyle/>
          <a:p>
            <a:pPr defTabSz="1218987" fontAlgn="auto">
              <a:spcBef>
                <a:spcPts val="0"/>
              </a:spcBef>
              <a:spcAft>
                <a:spcPts val="0"/>
              </a:spcAft>
              <a:defRPr/>
            </a:pPr>
            <a:fld id="{08AC5A79-7CE8-4019-9A87-443238FB1A49}" type="datetime1">
              <a:rPr lang="lv-LV" sz="1200">
                <a:solidFill>
                  <a:schemeClr val="tx2">
                    <a:lumMod val="50000"/>
                  </a:schemeClr>
                </a:solidFill>
                <a:latin typeface="+mn-lt"/>
                <a:cs typeface="+mn-cs"/>
              </a:rPr>
              <a:pPr defTabSz="1218987" fontAlgn="auto">
                <a:spcBef>
                  <a:spcPts val="0"/>
                </a:spcBef>
                <a:spcAft>
                  <a:spcPts val="0"/>
                </a:spcAft>
                <a:defRPr/>
              </a:pPr>
              <a:t>2021.02.26.</a:t>
            </a:fld>
            <a:endParaRPr lang="en-US" sz="1200">
              <a:solidFill>
                <a:schemeClr val="tx2">
                  <a:lumMod val="50000"/>
                </a:schemeClr>
              </a:solidFill>
              <a:latin typeface="+mn-lt"/>
              <a:cs typeface="+mn-cs"/>
            </a:endParaRPr>
          </a:p>
        </p:txBody>
      </p:sp>
      <p:sp>
        <p:nvSpPr>
          <p:cNvPr id="5" name="Slide Number Placeholder 4"/>
          <p:cNvSpPr>
            <a:spLocks noGrp="1"/>
          </p:cNvSpPr>
          <p:nvPr>
            <p:ph type="sldNum" sz="quarter" idx="12"/>
          </p:nvPr>
        </p:nvSpPr>
        <p:spPr>
          <a:xfrm>
            <a:off x="10167938" y="6400800"/>
            <a:ext cx="1106487" cy="320675"/>
          </a:xfrm>
          <a:noFill/>
          <a:ln/>
        </p:spPr>
        <p:txBody>
          <a:bodyPr lIns="121899" tIns="60949" rIns="121899" bIns="60949" rtlCol="0" anchor="b"/>
          <a:lstStyle/>
          <a:p>
            <a:pPr defTabSz="1218987" fontAlgn="auto">
              <a:spcBef>
                <a:spcPts val="0"/>
              </a:spcBef>
              <a:spcAft>
                <a:spcPts val="0"/>
              </a:spcAft>
              <a:defRPr/>
            </a:pPr>
            <a:fld id="{E4FA0B54-25A3-43EA-8D51-447A47EB760B}" type="slidenum">
              <a:rPr lang="en-US" sz="1200">
                <a:solidFill>
                  <a:schemeClr val="tx2">
                    <a:lumMod val="50000"/>
                  </a:schemeClr>
                </a:solidFill>
                <a:latin typeface="+mn-lt"/>
                <a:cs typeface="+mn-cs"/>
              </a:rPr>
              <a:pPr defTabSz="1218987" fontAlgn="auto">
                <a:spcBef>
                  <a:spcPts val="0"/>
                </a:spcBef>
                <a:spcAft>
                  <a:spcPts val="0"/>
                </a:spcAft>
                <a:defRPr/>
              </a:pPr>
              <a:t>25</a:t>
            </a:fld>
            <a:endParaRPr lang="en-US" sz="1200">
              <a:solidFill>
                <a:schemeClr val="tx2">
                  <a:lumMod val="50000"/>
                </a:schemeClr>
              </a:solidFill>
              <a:latin typeface="+mn-lt"/>
              <a:cs typeface="+mn-cs"/>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1117600" y="908050"/>
            <a:ext cx="10156825" cy="5264150"/>
          </a:xfrm>
        </p:spPr>
        <p:txBody>
          <a:bodyPr lIns="121899" tIns="60949" rIns="121899" bIns="60949">
            <a:normAutofit/>
          </a:bodyPr>
          <a:lstStyle/>
          <a:p>
            <a:pPr marL="0" indent="0">
              <a:lnSpc>
                <a:spcPct val="85000"/>
              </a:lnSpc>
              <a:buNone/>
            </a:pPr>
            <a:r>
              <a:rPr lang="lv-LV" sz="2400" dirty="0"/>
              <a:t>Biedrību un nodibinājumu likums</a:t>
            </a:r>
          </a:p>
          <a:p>
            <a:pPr marL="0" indent="0">
              <a:lnSpc>
                <a:spcPct val="85000"/>
              </a:lnSpc>
              <a:buNone/>
            </a:pPr>
            <a:r>
              <a:rPr lang="lv-LV" sz="2400" dirty="0"/>
              <a:t>8.pants. Brīvprātīgais darbs </a:t>
            </a:r>
          </a:p>
          <a:p>
            <a:pPr marL="0" indent="0">
              <a:lnSpc>
                <a:spcPct val="85000"/>
              </a:lnSpc>
              <a:buNone/>
            </a:pPr>
            <a:r>
              <a:rPr lang="lv-LV" sz="2400" dirty="0"/>
              <a:t>(1) Biedrībām un nodibinājumiem ir tiesības nodarbināt personas brīvprātīgā darbā. Par brīvprātīgo darbu uzskatāms bezatlīdzības darbs vai pakalpojumu sniegšana, ko veic fiziskā persona, nestājoties ar biedrību vai nodibinājumu darba tiesiskajās attiecībās, un kas ir vērsts uz biedrības vai nodibinājuma statūtos noteiktā mērķa sasniegšanu. </a:t>
            </a:r>
          </a:p>
          <a:p>
            <a:pPr marL="0" indent="0">
              <a:lnSpc>
                <a:spcPct val="85000"/>
              </a:lnSpc>
              <a:buNone/>
            </a:pPr>
            <a:r>
              <a:rPr lang="lv-LV" sz="2400" dirty="0"/>
              <a:t>(2) Pēc personas pieprasījuma par brīvprātīgā darba veikšanu noslēdzams rakstveida līgums, norādot veicamo darbu un tā izpildes termiņu.</a:t>
            </a:r>
            <a:r>
              <a:rPr lang="lv-LV" sz="3400" dirty="0"/>
              <a:t> </a:t>
            </a:r>
          </a:p>
          <a:p>
            <a:pPr>
              <a:lnSpc>
                <a:spcPct val="85000"/>
              </a:lnSpc>
            </a:pPr>
            <a:endParaRPr lang="lv-LV" sz="2600" dirty="0"/>
          </a:p>
        </p:txBody>
      </p:sp>
      <p:sp>
        <p:nvSpPr>
          <p:cNvPr id="3" name="Title 2"/>
          <p:cNvSpPr>
            <a:spLocks noGrp="1"/>
          </p:cNvSpPr>
          <p:nvPr>
            <p:ph type="title" idx="4294967295"/>
          </p:nvPr>
        </p:nvSpPr>
        <p:spPr>
          <a:xfrm>
            <a:off x="609600" y="122238"/>
            <a:ext cx="10055225" cy="638175"/>
          </a:xfrm>
        </p:spPr>
        <p:txBody>
          <a:bodyPr lIns="121899" tIns="60949" rIns="121899" bIns="60949">
            <a:normAutofit fontScale="90000"/>
          </a:bodyPr>
          <a:lstStyle/>
          <a:p>
            <a:r>
              <a:rPr lang="lv-LV" sz="3500"/>
              <a:t>Līgums par brīvprātīgo darbu</a:t>
            </a:r>
          </a:p>
        </p:txBody>
      </p:sp>
      <p:sp>
        <p:nvSpPr>
          <p:cNvPr id="4" name="Date Placeholder 3"/>
          <p:cNvSpPr>
            <a:spLocks noGrp="1"/>
          </p:cNvSpPr>
          <p:nvPr>
            <p:ph type="dt" sz="quarter" idx="10"/>
          </p:nvPr>
        </p:nvSpPr>
        <p:spPr>
          <a:xfrm>
            <a:off x="1117600" y="6400800"/>
            <a:ext cx="2741613" cy="320675"/>
          </a:xfrm>
          <a:noFill/>
          <a:ln/>
        </p:spPr>
        <p:txBody>
          <a:bodyPr lIns="121899" tIns="60949" rIns="121899" bIns="60949" rtlCol="0" anchor="b"/>
          <a:lstStyle/>
          <a:p>
            <a:pPr defTabSz="1218987" fontAlgn="auto">
              <a:spcBef>
                <a:spcPts val="0"/>
              </a:spcBef>
              <a:spcAft>
                <a:spcPts val="0"/>
              </a:spcAft>
              <a:defRPr/>
            </a:pPr>
            <a:fld id="{733BD0EB-BD78-4CC2-BF57-2773849B67A9}" type="datetime1">
              <a:rPr lang="lv-LV" sz="1200">
                <a:solidFill>
                  <a:schemeClr val="tx2">
                    <a:lumMod val="50000"/>
                  </a:schemeClr>
                </a:solidFill>
                <a:latin typeface="+mn-lt"/>
                <a:cs typeface="+mn-cs"/>
              </a:rPr>
              <a:pPr defTabSz="1218987" fontAlgn="auto">
                <a:spcBef>
                  <a:spcPts val="0"/>
                </a:spcBef>
                <a:spcAft>
                  <a:spcPts val="0"/>
                </a:spcAft>
                <a:defRPr/>
              </a:pPr>
              <a:t>2021.02.26.</a:t>
            </a:fld>
            <a:endParaRPr lang="en-US" sz="1200">
              <a:solidFill>
                <a:schemeClr val="tx2">
                  <a:lumMod val="50000"/>
                </a:schemeClr>
              </a:solidFill>
              <a:latin typeface="+mn-lt"/>
              <a:cs typeface="+mn-cs"/>
            </a:endParaRPr>
          </a:p>
        </p:txBody>
      </p:sp>
      <p:sp>
        <p:nvSpPr>
          <p:cNvPr id="5" name="Slide Number Placeholder 4"/>
          <p:cNvSpPr>
            <a:spLocks noGrp="1"/>
          </p:cNvSpPr>
          <p:nvPr>
            <p:ph type="sldNum" sz="quarter" idx="12"/>
          </p:nvPr>
        </p:nvSpPr>
        <p:spPr>
          <a:xfrm>
            <a:off x="10167938" y="6400800"/>
            <a:ext cx="1106487" cy="320675"/>
          </a:xfrm>
          <a:noFill/>
          <a:ln/>
        </p:spPr>
        <p:txBody>
          <a:bodyPr lIns="121899" tIns="60949" rIns="121899" bIns="60949" rtlCol="0" anchor="b"/>
          <a:lstStyle/>
          <a:p>
            <a:pPr defTabSz="1218987" fontAlgn="auto">
              <a:spcBef>
                <a:spcPts val="0"/>
              </a:spcBef>
              <a:spcAft>
                <a:spcPts val="0"/>
              </a:spcAft>
              <a:defRPr/>
            </a:pPr>
            <a:fld id="{35B6EAF0-1673-478F-8A7B-FE58986C8EC1}" type="slidenum">
              <a:rPr lang="en-US" sz="1200">
                <a:solidFill>
                  <a:schemeClr val="tx2">
                    <a:lumMod val="50000"/>
                  </a:schemeClr>
                </a:solidFill>
                <a:latin typeface="+mn-lt"/>
                <a:cs typeface="+mn-cs"/>
              </a:rPr>
              <a:pPr defTabSz="1218987" fontAlgn="auto">
                <a:spcBef>
                  <a:spcPts val="0"/>
                </a:spcBef>
                <a:spcAft>
                  <a:spcPts val="0"/>
                </a:spcAft>
                <a:defRPr/>
              </a:pPr>
              <a:t>26</a:t>
            </a:fld>
            <a:endParaRPr lang="en-US" sz="1200">
              <a:solidFill>
                <a:schemeClr val="tx2">
                  <a:lumMod val="50000"/>
                </a:schemeClr>
              </a:solidFill>
              <a:latin typeface="+mn-lt"/>
              <a:cs typeface="+mn-cs"/>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1117600" y="6400800"/>
            <a:ext cx="2741613" cy="320675"/>
          </a:xfrm>
          <a:noFill/>
          <a:ln/>
        </p:spPr>
        <p:txBody>
          <a:bodyPr lIns="121899" tIns="60949" rIns="121899" bIns="60949" rtlCol="0" anchor="b"/>
          <a:lstStyle/>
          <a:p>
            <a:pPr defTabSz="1218987" fontAlgn="auto">
              <a:spcBef>
                <a:spcPts val="0"/>
              </a:spcBef>
              <a:spcAft>
                <a:spcPts val="0"/>
              </a:spcAft>
              <a:defRPr/>
            </a:pPr>
            <a:fld id="{888BC442-9498-42D6-8CF7-2DF13D5A48FD}" type="datetime1">
              <a:rPr lang="lv-LV" sz="1200">
                <a:solidFill>
                  <a:schemeClr val="tx2">
                    <a:lumMod val="50000"/>
                  </a:schemeClr>
                </a:solidFill>
                <a:latin typeface="+mn-lt"/>
                <a:cs typeface="+mn-cs"/>
              </a:rPr>
              <a:pPr defTabSz="1218987" fontAlgn="auto">
                <a:spcBef>
                  <a:spcPts val="0"/>
                </a:spcBef>
                <a:spcAft>
                  <a:spcPts val="0"/>
                </a:spcAft>
                <a:defRPr/>
              </a:pPr>
              <a:t>2021.02.26.</a:t>
            </a:fld>
            <a:endParaRPr lang="en-US" sz="1200">
              <a:solidFill>
                <a:schemeClr val="tx2">
                  <a:lumMod val="50000"/>
                </a:schemeClr>
              </a:solidFill>
              <a:latin typeface="+mn-lt"/>
              <a:cs typeface="+mn-cs"/>
            </a:endParaRPr>
          </a:p>
        </p:txBody>
      </p:sp>
      <p:sp>
        <p:nvSpPr>
          <p:cNvPr id="3" name="Slide Number Placeholder 2"/>
          <p:cNvSpPr>
            <a:spLocks noGrp="1"/>
          </p:cNvSpPr>
          <p:nvPr>
            <p:ph type="sldNum" sz="quarter" idx="12"/>
          </p:nvPr>
        </p:nvSpPr>
        <p:spPr>
          <a:xfrm>
            <a:off x="10167938" y="6400800"/>
            <a:ext cx="1106487" cy="320675"/>
          </a:xfrm>
          <a:noFill/>
          <a:ln/>
        </p:spPr>
        <p:txBody>
          <a:bodyPr lIns="121899" tIns="60949" rIns="121899" bIns="60949" rtlCol="0" anchor="b"/>
          <a:lstStyle/>
          <a:p>
            <a:pPr defTabSz="1218987" fontAlgn="auto">
              <a:spcBef>
                <a:spcPts val="0"/>
              </a:spcBef>
              <a:spcAft>
                <a:spcPts val="0"/>
              </a:spcAft>
              <a:defRPr/>
            </a:pPr>
            <a:fld id="{C2ECA16D-CEF7-4A6A-B414-FD795EC1F489}" type="slidenum">
              <a:rPr lang="en-US" sz="1200">
                <a:solidFill>
                  <a:schemeClr val="tx2">
                    <a:lumMod val="50000"/>
                  </a:schemeClr>
                </a:solidFill>
                <a:latin typeface="+mn-lt"/>
                <a:cs typeface="+mn-cs"/>
              </a:rPr>
              <a:pPr defTabSz="1218987" fontAlgn="auto">
                <a:spcBef>
                  <a:spcPts val="0"/>
                </a:spcBef>
                <a:spcAft>
                  <a:spcPts val="0"/>
                </a:spcAft>
                <a:defRPr/>
              </a:pPr>
              <a:t>27</a:t>
            </a:fld>
            <a:endParaRPr lang="en-US" sz="1200">
              <a:solidFill>
                <a:schemeClr val="tx2">
                  <a:lumMod val="50000"/>
                </a:schemeClr>
              </a:solidFill>
              <a:latin typeface="+mn-lt"/>
              <a:cs typeface="+mn-cs"/>
            </a:endParaRPr>
          </a:p>
        </p:txBody>
      </p:sp>
      <p:sp>
        <p:nvSpPr>
          <p:cNvPr id="35843" name="Content Placeholder 3"/>
          <p:cNvSpPr>
            <a:spLocks noGrp="1"/>
          </p:cNvSpPr>
          <p:nvPr>
            <p:ph idx="4294967295"/>
          </p:nvPr>
        </p:nvSpPr>
        <p:spPr>
          <a:xfrm>
            <a:off x="1117600" y="1052513"/>
            <a:ext cx="10156825" cy="5119687"/>
          </a:xfrm>
        </p:spPr>
        <p:txBody>
          <a:bodyPr lIns="121899" tIns="60949" rIns="121899" bIns="60949"/>
          <a:lstStyle/>
          <a:p>
            <a:pPr marL="0" indent="0">
              <a:buNone/>
            </a:pPr>
            <a:r>
              <a:rPr lang="lv-LV" sz="3400" dirty="0"/>
              <a:t>(3) Persona, kura veic brīvprātīgo darbu, var prasīt tādu izdevumu segšanu, kas radušies brīvprātīgā darba izpildes gaitā, ja tas noteikts biedrības vai nodibinājuma statūtos vai valdes lēmumos. </a:t>
            </a:r>
          </a:p>
          <a:p>
            <a:pPr marL="0" indent="0">
              <a:buNone/>
            </a:pPr>
            <a:r>
              <a:rPr lang="lv-LV" sz="3400" dirty="0"/>
              <a:t>(4) Par kaitējumu, kas radies personai, pildot brīvprātīgo darbu, biedrība un nodibinājums atbild, ja šādu pienākumu tas uzņēmies vai arī kaitējums nodarīts biedrības vai nodibinājuma vainas dēļ.</a:t>
            </a:r>
          </a:p>
        </p:txBody>
      </p:sp>
      <p:sp>
        <p:nvSpPr>
          <p:cNvPr id="5" name="Title 4"/>
          <p:cNvSpPr>
            <a:spLocks noGrp="1"/>
          </p:cNvSpPr>
          <p:nvPr>
            <p:ph type="title" idx="4294967295"/>
          </p:nvPr>
        </p:nvSpPr>
        <p:spPr>
          <a:xfrm>
            <a:off x="609600" y="122238"/>
            <a:ext cx="10055225" cy="638175"/>
          </a:xfrm>
        </p:spPr>
        <p:txBody>
          <a:bodyPr lIns="121899" tIns="60949" rIns="121899" bIns="60949">
            <a:normAutofit fontScale="90000"/>
          </a:bodyPr>
          <a:lstStyle/>
          <a:p>
            <a:endParaRPr lang="ru-RU" sz="350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1117600" y="404813"/>
            <a:ext cx="10156825" cy="6119812"/>
          </a:xfrm>
        </p:spPr>
        <p:txBody>
          <a:bodyPr lIns="121899" tIns="60949" rIns="121899" bIns="60949">
            <a:normAutofit/>
          </a:bodyPr>
          <a:lstStyle/>
          <a:p>
            <a:pPr marL="0" indent="0" algn="ctr">
              <a:spcBef>
                <a:spcPct val="0"/>
              </a:spcBef>
              <a:buFont typeface="Wingdings" pitchFamily="2" charset="2"/>
              <a:buNone/>
            </a:pPr>
            <a:r>
              <a:rPr lang="lv-LV" sz="2800" b="1"/>
              <a:t>Jaunatnes likums</a:t>
            </a:r>
          </a:p>
          <a:p>
            <a:pPr marL="0" indent="0">
              <a:spcBef>
                <a:spcPct val="0"/>
              </a:spcBef>
              <a:buFont typeface="Wingdings" pitchFamily="2" charset="2"/>
              <a:buNone/>
            </a:pPr>
            <a:r>
              <a:rPr lang="lv-LV" sz="2400"/>
              <a:t>9.pants. </a:t>
            </a:r>
            <a:r>
              <a:rPr lang="lv-LV" sz="2400" b="1"/>
              <a:t>Jauniešu brīvprātīgais darbs </a:t>
            </a:r>
          </a:p>
          <a:p>
            <a:pPr marL="0" indent="0">
              <a:spcBef>
                <a:spcPct val="0"/>
              </a:spcBef>
              <a:buFont typeface="Wingdings" pitchFamily="2" charset="2"/>
              <a:buNone/>
            </a:pPr>
            <a:r>
              <a:rPr lang="lv-LV" sz="2400"/>
              <a:t>(1) Jauniešu brīvprātīgais darbs ir orientēts uz sabiedriskā labuma darbību un veicina viņu zināšanu, prasmju, iemaņu un attieksmju attīstību, kā arī brīvā laika lietderīgu izmantošanu. </a:t>
            </a:r>
          </a:p>
          <a:p>
            <a:pPr marL="0" indent="0">
              <a:spcBef>
                <a:spcPct val="0"/>
              </a:spcBef>
              <a:buFont typeface="Wingdings" pitchFamily="2" charset="2"/>
              <a:buNone/>
            </a:pPr>
            <a:r>
              <a:rPr lang="lv-LV" sz="2400"/>
              <a:t>(2) Jaunietis veic brīvprātīgo darbu bez atlīdzības, nestājoties ar brīvprātīgā darba organizētāju darba tiesiskajās attiecībās. </a:t>
            </a:r>
          </a:p>
          <a:p>
            <a:pPr marL="0" indent="0">
              <a:spcBef>
                <a:spcPct val="0"/>
              </a:spcBef>
              <a:buFont typeface="Wingdings" pitchFamily="2" charset="2"/>
              <a:buNone/>
            </a:pPr>
            <a:r>
              <a:rPr lang="lv-LV" sz="2400"/>
              <a:t>(3) Jauniešu brīvprātīgo darbu nedrīkst izmantot brīvprātīgā darba organizētāja vai trešās personas peļņas gūšanas nolūkā. </a:t>
            </a:r>
          </a:p>
          <a:p>
            <a:pPr marL="0" indent="0">
              <a:spcBef>
                <a:spcPct val="0"/>
              </a:spcBef>
              <a:buFont typeface="Wingdings" pitchFamily="2" charset="2"/>
              <a:buNone/>
            </a:pPr>
            <a:r>
              <a:rPr lang="lv-LV" sz="2400"/>
              <a:t>(4) Uz jauniešu brīvprātīgo darbu attiecināmi darba tiesiskās attiecības regulējošos normatīvajos aktos noteiktie aizliegumi un ierobežojumi.</a:t>
            </a:r>
          </a:p>
        </p:txBody>
      </p:sp>
      <p:sp>
        <p:nvSpPr>
          <p:cNvPr id="4" name="Date Placeholder 3"/>
          <p:cNvSpPr>
            <a:spLocks noGrp="1"/>
          </p:cNvSpPr>
          <p:nvPr>
            <p:ph type="dt" sz="quarter" idx="10"/>
          </p:nvPr>
        </p:nvSpPr>
        <p:spPr>
          <a:xfrm>
            <a:off x="1117600" y="6400800"/>
            <a:ext cx="2741613" cy="320675"/>
          </a:xfrm>
          <a:noFill/>
          <a:ln/>
        </p:spPr>
        <p:txBody>
          <a:bodyPr lIns="121899" tIns="60949" rIns="121899" bIns="60949" rtlCol="0" anchor="b"/>
          <a:lstStyle/>
          <a:p>
            <a:pPr defTabSz="1218987" fontAlgn="auto">
              <a:spcBef>
                <a:spcPts val="0"/>
              </a:spcBef>
              <a:spcAft>
                <a:spcPts val="0"/>
              </a:spcAft>
              <a:defRPr/>
            </a:pPr>
            <a:fld id="{069DC30B-58DE-415C-B356-D7B9E896AF45}" type="datetime1">
              <a:rPr lang="lv-LV" sz="1200">
                <a:solidFill>
                  <a:schemeClr val="tx2">
                    <a:lumMod val="50000"/>
                  </a:schemeClr>
                </a:solidFill>
                <a:latin typeface="+mn-lt"/>
                <a:cs typeface="+mn-cs"/>
              </a:rPr>
              <a:pPr defTabSz="1218987" fontAlgn="auto">
                <a:spcBef>
                  <a:spcPts val="0"/>
                </a:spcBef>
                <a:spcAft>
                  <a:spcPts val="0"/>
                </a:spcAft>
                <a:defRPr/>
              </a:pPr>
              <a:t>2021.02.26.</a:t>
            </a:fld>
            <a:endParaRPr lang="en-US" sz="1200">
              <a:solidFill>
                <a:schemeClr val="tx2">
                  <a:lumMod val="50000"/>
                </a:schemeClr>
              </a:solidFill>
              <a:latin typeface="+mn-lt"/>
              <a:cs typeface="+mn-cs"/>
            </a:endParaRPr>
          </a:p>
        </p:txBody>
      </p:sp>
      <p:sp>
        <p:nvSpPr>
          <p:cNvPr id="5" name="Slide Number Placeholder 4"/>
          <p:cNvSpPr>
            <a:spLocks noGrp="1"/>
          </p:cNvSpPr>
          <p:nvPr>
            <p:ph type="sldNum" sz="quarter" idx="12"/>
          </p:nvPr>
        </p:nvSpPr>
        <p:spPr>
          <a:xfrm>
            <a:off x="10167938" y="6400800"/>
            <a:ext cx="1106487" cy="320675"/>
          </a:xfrm>
          <a:noFill/>
          <a:ln/>
        </p:spPr>
        <p:txBody>
          <a:bodyPr lIns="121899" tIns="60949" rIns="121899" bIns="60949" rtlCol="0" anchor="b"/>
          <a:lstStyle/>
          <a:p>
            <a:pPr defTabSz="1218987" fontAlgn="auto">
              <a:spcBef>
                <a:spcPts val="0"/>
              </a:spcBef>
              <a:spcAft>
                <a:spcPts val="0"/>
              </a:spcAft>
              <a:defRPr/>
            </a:pPr>
            <a:fld id="{84F515A7-824D-4FE5-B64B-BBE50654C317}" type="slidenum">
              <a:rPr lang="en-US" sz="1200">
                <a:solidFill>
                  <a:schemeClr val="tx2">
                    <a:lumMod val="50000"/>
                  </a:schemeClr>
                </a:solidFill>
                <a:latin typeface="+mn-lt"/>
                <a:cs typeface="+mn-cs"/>
              </a:rPr>
              <a:pPr defTabSz="1218987" fontAlgn="auto">
                <a:spcBef>
                  <a:spcPts val="0"/>
                </a:spcBef>
                <a:spcAft>
                  <a:spcPts val="0"/>
                </a:spcAft>
                <a:defRPr/>
              </a:pPr>
              <a:t>28</a:t>
            </a:fld>
            <a:endParaRPr lang="en-US" sz="1200">
              <a:solidFill>
                <a:schemeClr val="tx2">
                  <a:lumMod val="50000"/>
                </a:schemeClr>
              </a:solidFill>
              <a:latin typeface="+mn-lt"/>
              <a:cs typeface="+mn-cs"/>
            </a:endParaRP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1117600" y="6400800"/>
            <a:ext cx="2741613" cy="320675"/>
          </a:xfrm>
          <a:noFill/>
          <a:ln/>
        </p:spPr>
        <p:txBody>
          <a:bodyPr lIns="121899" tIns="60949" rIns="121899" bIns="60949" rtlCol="0" anchor="b"/>
          <a:lstStyle/>
          <a:p>
            <a:pPr defTabSz="1218987" fontAlgn="auto">
              <a:spcBef>
                <a:spcPts val="0"/>
              </a:spcBef>
              <a:spcAft>
                <a:spcPts val="0"/>
              </a:spcAft>
              <a:defRPr/>
            </a:pPr>
            <a:fld id="{888BC442-9498-42D6-8CF7-2DF13D5A48FD}" type="datetime1">
              <a:rPr lang="lv-LV" sz="1200">
                <a:solidFill>
                  <a:schemeClr val="tx2">
                    <a:lumMod val="50000"/>
                  </a:schemeClr>
                </a:solidFill>
                <a:latin typeface="+mn-lt"/>
                <a:cs typeface="+mn-cs"/>
              </a:rPr>
              <a:pPr defTabSz="1218987" fontAlgn="auto">
                <a:spcBef>
                  <a:spcPts val="0"/>
                </a:spcBef>
                <a:spcAft>
                  <a:spcPts val="0"/>
                </a:spcAft>
                <a:defRPr/>
              </a:pPr>
              <a:t>2021.02.26.</a:t>
            </a:fld>
            <a:endParaRPr lang="en-US" sz="1200">
              <a:solidFill>
                <a:schemeClr val="tx2">
                  <a:lumMod val="50000"/>
                </a:schemeClr>
              </a:solidFill>
              <a:latin typeface="+mn-lt"/>
              <a:cs typeface="+mn-cs"/>
            </a:endParaRPr>
          </a:p>
        </p:txBody>
      </p:sp>
      <p:sp>
        <p:nvSpPr>
          <p:cNvPr id="3" name="Slide Number Placeholder 2"/>
          <p:cNvSpPr>
            <a:spLocks noGrp="1"/>
          </p:cNvSpPr>
          <p:nvPr>
            <p:ph type="sldNum" sz="quarter" idx="12"/>
          </p:nvPr>
        </p:nvSpPr>
        <p:spPr>
          <a:xfrm>
            <a:off x="10167938" y="6400800"/>
            <a:ext cx="1106487" cy="320675"/>
          </a:xfrm>
          <a:noFill/>
          <a:ln/>
        </p:spPr>
        <p:txBody>
          <a:bodyPr lIns="121899" tIns="60949" rIns="121899" bIns="60949" rtlCol="0" anchor="b"/>
          <a:lstStyle/>
          <a:p>
            <a:pPr defTabSz="1218987" fontAlgn="auto">
              <a:spcBef>
                <a:spcPts val="0"/>
              </a:spcBef>
              <a:spcAft>
                <a:spcPts val="0"/>
              </a:spcAft>
              <a:defRPr/>
            </a:pPr>
            <a:fld id="{883A67BC-07DD-43DD-9770-452EE159EAA6}" type="slidenum">
              <a:rPr lang="en-US" sz="1200">
                <a:solidFill>
                  <a:schemeClr val="tx2">
                    <a:lumMod val="50000"/>
                  </a:schemeClr>
                </a:solidFill>
                <a:latin typeface="+mn-lt"/>
                <a:cs typeface="+mn-cs"/>
              </a:rPr>
              <a:pPr defTabSz="1218987" fontAlgn="auto">
                <a:spcBef>
                  <a:spcPts val="0"/>
                </a:spcBef>
                <a:spcAft>
                  <a:spcPts val="0"/>
                </a:spcAft>
                <a:defRPr/>
              </a:pPr>
              <a:t>29</a:t>
            </a:fld>
            <a:endParaRPr lang="en-US" sz="1200">
              <a:solidFill>
                <a:schemeClr val="tx2">
                  <a:lumMod val="50000"/>
                </a:schemeClr>
              </a:solidFill>
              <a:latin typeface="+mn-lt"/>
              <a:cs typeface="+mn-cs"/>
            </a:endParaRPr>
          </a:p>
        </p:txBody>
      </p:sp>
      <p:sp>
        <p:nvSpPr>
          <p:cNvPr id="37891" name="Content Placeholder 3"/>
          <p:cNvSpPr>
            <a:spLocks noGrp="1"/>
          </p:cNvSpPr>
          <p:nvPr>
            <p:ph idx="4294967295"/>
          </p:nvPr>
        </p:nvSpPr>
        <p:spPr>
          <a:xfrm>
            <a:off x="1117600" y="404813"/>
            <a:ext cx="10156825" cy="5767387"/>
          </a:xfrm>
        </p:spPr>
        <p:txBody>
          <a:bodyPr lIns="121899" tIns="60949" rIns="121899" bIns="60949"/>
          <a:lstStyle/>
          <a:p>
            <a:pPr marL="0" indent="0">
              <a:lnSpc>
                <a:spcPct val="120000"/>
              </a:lnSpc>
              <a:spcBef>
                <a:spcPct val="0"/>
              </a:spcBef>
              <a:buFont typeface="Wingdings" pitchFamily="2" charset="2"/>
              <a:buNone/>
            </a:pPr>
            <a:r>
              <a:rPr lang="lv-LV" sz="3400"/>
              <a:t>10.pants. </a:t>
            </a:r>
            <a:r>
              <a:rPr lang="lv-LV" sz="3400" b="1"/>
              <a:t>Jauniešu brīvprātīgā darba organizēšana </a:t>
            </a:r>
          </a:p>
          <a:p>
            <a:pPr marL="0" indent="0">
              <a:lnSpc>
                <a:spcPct val="120000"/>
              </a:lnSpc>
              <a:spcBef>
                <a:spcPct val="0"/>
              </a:spcBef>
              <a:buFont typeface="Wingdings" pitchFamily="2" charset="2"/>
              <a:buNone/>
            </a:pPr>
            <a:r>
              <a:rPr lang="lv-LV" sz="2400"/>
              <a:t>(1) Jauniešu brīvprātīgo darbu var organizēt biedrības un nodibinājumi, kā arī valsts un pašvaldību iestādes. </a:t>
            </a:r>
          </a:p>
          <a:p>
            <a:pPr marL="0" indent="0">
              <a:lnSpc>
                <a:spcPct val="120000"/>
              </a:lnSpc>
              <a:spcBef>
                <a:spcPct val="0"/>
              </a:spcBef>
              <a:buFont typeface="Wingdings" pitchFamily="2" charset="2"/>
              <a:buNone/>
            </a:pPr>
            <a:r>
              <a:rPr lang="lv-LV" sz="2400"/>
              <a:t>(2) Jauniešu brīvprātīgā darba organizētājs: </a:t>
            </a:r>
          </a:p>
          <a:p>
            <a:pPr marL="0" indent="0">
              <a:lnSpc>
                <a:spcPct val="120000"/>
              </a:lnSpc>
              <a:spcBef>
                <a:spcPct val="0"/>
              </a:spcBef>
              <a:buFont typeface="Wingdings" pitchFamily="2" charset="2"/>
              <a:buNone/>
            </a:pPr>
            <a:r>
              <a:rPr lang="lv-LV" sz="2400"/>
              <a:t>	1) atbild par drošiem un jaunieša veselībai nekaitīgiem brīvprātīgā darba 	apstākļiem; </a:t>
            </a:r>
          </a:p>
          <a:p>
            <a:pPr marL="0" indent="0">
              <a:lnSpc>
                <a:spcPct val="120000"/>
              </a:lnSpc>
              <a:spcBef>
                <a:spcPct val="0"/>
              </a:spcBef>
              <a:buFont typeface="Wingdings" pitchFamily="2" charset="2"/>
              <a:buNone/>
            </a:pPr>
            <a:r>
              <a:rPr lang="lv-LV" sz="2400"/>
              <a:t>	2) pēc jaunieša pieprasījuma izsniedz rakstveida apliecinājumu par brīvprātīgajā 	darbā 	pavadīto 	laiku, pienākumiem, iegūtajām zināšanām, prasmēm un iemaņām; </a:t>
            </a:r>
          </a:p>
          <a:p>
            <a:pPr marL="0" indent="0">
              <a:lnSpc>
                <a:spcPct val="120000"/>
              </a:lnSpc>
              <a:spcBef>
                <a:spcPct val="0"/>
              </a:spcBef>
              <a:buFont typeface="Wingdings" pitchFamily="2" charset="2"/>
              <a:buNone/>
            </a:pPr>
            <a:r>
              <a:rPr lang="lv-LV" sz="3400"/>
              <a:t>	</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p:txBody>
          <a:bodyPr lIns="121899" tIns="60949" rIns="121899" bIns="60949">
            <a:normAutofit/>
          </a:bodyPr>
          <a:lstStyle/>
          <a:p>
            <a:pPr>
              <a:lnSpc>
                <a:spcPct val="75000"/>
              </a:lnSpc>
            </a:pPr>
            <a:endParaRPr lang="lv-LV" sz="2800"/>
          </a:p>
          <a:p>
            <a:pPr>
              <a:lnSpc>
                <a:spcPct val="75000"/>
              </a:lnSpc>
            </a:pPr>
            <a:r>
              <a:rPr lang="lv-LV" sz="2800"/>
              <a:t>Līgumattiecību vispārīgie nosacījumi</a:t>
            </a:r>
          </a:p>
          <a:p>
            <a:pPr>
              <a:lnSpc>
                <a:spcPct val="75000"/>
              </a:lnSpc>
            </a:pPr>
            <a:r>
              <a:rPr lang="lv-LV" sz="2800"/>
              <a:t>Pasākumi un to dažādība </a:t>
            </a:r>
          </a:p>
          <a:p>
            <a:pPr>
              <a:lnSpc>
                <a:spcPct val="75000"/>
              </a:lnSpc>
            </a:pPr>
            <a:r>
              <a:rPr lang="lv-LV" sz="2800"/>
              <a:t>Līgums ar dalībnieka likumisko pārstāvi</a:t>
            </a:r>
          </a:p>
          <a:p>
            <a:pPr>
              <a:lnSpc>
                <a:spcPct val="75000"/>
              </a:lnSpc>
            </a:pPr>
            <a:r>
              <a:rPr lang="lv-LV" sz="2800"/>
              <a:t>Darba līgums</a:t>
            </a:r>
          </a:p>
          <a:p>
            <a:pPr>
              <a:lnSpc>
                <a:spcPct val="75000"/>
              </a:lnSpc>
            </a:pPr>
            <a:r>
              <a:rPr lang="lv-LV" sz="2800"/>
              <a:t>Uzņēmuma līgums</a:t>
            </a:r>
          </a:p>
          <a:p>
            <a:pPr>
              <a:lnSpc>
                <a:spcPct val="75000"/>
              </a:lnSpc>
            </a:pPr>
            <a:r>
              <a:rPr lang="lv-LV" sz="2800"/>
              <a:t>Autortiesību līgums</a:t>
            </a:r>
          </a:p>
          <a:p>
            <a:pPr>
              <a:lnSpc>
                <a:spcPct val="75000"/>
              </a:lnSpc>
            </a:pPr>
            <a:r>
              <a:rPr lang="lv-LV" sz="2800"/>
              <a:t>Īres/nomas līgums</a:t>
            </a:r>
          </a:p>
          <a:p>
            <a:pPr>
              <a:lnSpc>
                <a:spcPct val="75000"/>
              </a:lnSpc>
            </a:pPr>
            <a:r>
              <a:rPr lang="lv-LV" sz="2800"/>
              <a:t>Nometnes dokumentācijas nozīme</a:t>
            </a:r>
          </a:p>
        </p:txBody>
      </p:sp>
      <p:sp>
        <p:nvSpPr>
          <p:cNvPr id="17410" name="Title 1"/>
          <p:cNvSpPr>
            <a:spLocks noGrp="1"/>
          </p:cNvSpPr>
          <p:nvPr>
            <p:ph type="title" idx="4294967295"/>
          </p:nvPr>
        </p:nvSpPr>
        <p:spPr/>
        <p:txBody>
          <a:bodyPr lIns="121899" tIns="60949" rIns="121899" bIns="60949"/>
          <a:lstStyle/>
          <a:p>
            <a:r>
              <a:rPr lang="lv-LV"/>
              <a:t>Saturs</a:t>
            </a:r>
            <a:endParaRPr lang="en-US"/>
          </a:p>
        </p:txBody>
      </p:sp>
      <p:sp>
        <p:nvSpPr>
          <p:cNvPr id="4" name="Date Placeholder 3"/>
          <p:cNvSpPr>
            <a:spLocks noGrp="1"/>
          </p:cNvSpPr>
          <p:nvPr>
            <p:ph type="dt" sz="quarter" idx="10"/>
          </p:nvPr>
        </p:nvSpPr>
        <p:spPr>
          <a:xfrm>
            <a:off x="1117600" y="6400800"/>
            <a:ext cx="2741613" cy="320675"/>
          </a:xfrm>
          <a:noFill/>
          <a:ln/>
        </p:spPr>
        <p:txBody>
          <a:bodyPr lIns="121899" tIns="60949" rIns="121899" bIns="60949" rtlCol="0" anchor="b"/>
          <a:lstStyle/>
          <a:p>
            <a:pPr defTabSz="1218987" fontAlgn="auto">
              <a:spcBef>
                <a:spcPts val="0"/>
              </a:spcBef>
              <a:spcAft>
                <a:spcPts val="0"/>
              </a:spcAft>
              <a:defRPr/>
            </a:pPr>
            <a:fld id="{13A57952-9066-4F37-B98E-9FA9185832C4}" type="datetime1">
              <a:rPr lang="lv-LV" sz="1200">
                <a:solidFill>
                  <a:schemeClr val="tx2">
                    <a:lumMod val="50000"/>
                  </a:schemeClr>
                </a:solidFill>
                <a:latin typeface="+mn-lt"/>
                <a:cs typeface="+mn-cs"/>
              </a:rPr>
              <a:pPr defTabSz="1218987" fontAlgn="auto">
                <a:spcBef>
                  <a:spcPts val="0"/>
                </a:spcBef>
                <a:spcAft>
                  <a:spcPts val="0"/>
                </a:spcAft>
                <a:defRPr/>
              </a:pPr>
              <a:t>2021.02.26.</a:t>
            </a:fld>
            <a:endParaRPr lang="en-US" sz="1200" dirty="0">
              <a:solidFill>
                <a:schemeClr val="tx2">
                  <a:lumMod val="50000"/>
                </a:schemeClr>
              </a:solidFill>
              <a:latin typeface="+mn-lt"/>
              <a:cs typeface="+mn-cs"/>
            </a:endParaRPr>
          </a:p>
        </p:txBody>
      </p:sp>
      <p:sp>
        <p:nvSpPr>
          <p:cNvPr id="5" name="Slide Number Placeholder 4"/>
          <p:cNvSpPr>
            <a:spLocks noGrp="1"/>
          </p:cNvSpPr>
          <p:nvPr>
            <p:ph type="sldNum" sz="quarter" idx="12"/>
          </p:nvPr>
        </p:nvSpPr>
        <p:spPr>
          <a:xfrm>
            <a:off x="10167938" y="6400800"/>
            <a:ext cx="1106487" cy="320675"/>
          </a:xfrm>
          <a:noFill/>
          <a:ln/>
        </p:spPr>
        <p:txBody>
          <a:bodyPr lIns="121899" tIns="60949" rIns="121899" bIns="60949" rtlCol="0" anchor="b"/>
          <a:lstStyle/>
          <a:p>
            <a:pPr defTabSz="1218987" fontAlgn="auto">
              <a:spcBef>
                <a:spcPts val="0"/>
              </a:spcBef>
              <a:spcAft>
                <a:spcPts val="0"/>
              </a:spcAft>
              <a:defRPr/>
            </a:pPr>
            <a:fld id="{78045E36-8901-48DF-A306-6D04324689B1}" type="slidenum">
              <a:rPr lang="en-US" sz="1200">
                <a:solidFill>
                  <a:schemeClr val="tx2">
                    <a:lumMod val="50000"/>
                  </a:schemeClr>
                </a:solidFill>
                <a:latin typeface="+mn-lt"/>
                <a:cs typeface="+mn-cs"/>
              </a:rPr>
              <a:pPr defTabSz="1218987" fontAlgn="auto">
                <a:spcBef>
                  <a:spcPts val="0"/>
                </a:spcBef>
                <a:spcAft>
                  <a:spcPts val="0"/>
                </a:spcAft>
                <a:defRPr/>
              </a:pPr>
              <a:t>3</a:t>
            </a:fld>
            <a:endParaRPr lang="en-US" sz="1200">
              <a:solidFill>
                <a:schemeClr val="tx2">
                  <a:lumMod val="50000"/>
                </a:schemeClr>
              </a:solidFill>
              <a:latin typeface="+mn-lt"/>
              <a:cs typeface="+mn-cs"/>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1117600" y="6400800"/>
            <a:ext cx="2741613" cy="320675"/>
          </a:xfrm>
          <a:noFill/>
          <a:ln/>
        </p:spPr>
        <p:txBody>
          <a:bodyPr lIns="121899" tIns="60949" rIns="121899" bIns="60949" rtlCol="0" anchor="b"/>
          <a:lstStyle/>
          <a:p>
            <a:pPr defTabSz="1218987" fontAlgn="auto">
              <a:spcBef>
                <a:spcPts val="0"/>
              </a:spcBef>
              <a:spcAft>
                <a:spcPts val="0"/>
              </a:spcAft>
              <a:defRPr/>
            </a:pPr>
            <a:fld id="{888BC442-9498-42D6-8CF7-2DF13D5A48FD}" type="datetime1">
              <a:rPr lang="lv-LV" sz="1200">
                <a:solidFill>
                  <a:schemeClr val="tx2">
                    <a:lumMod val="50000"/>
                  </a:schemeClr>
                </a:solidFill>
                <a:latin typeface="+mn-lt"/>
                <a:cs typeface="+mn-cs"/>
              </a:rPr>
              <a:pPr defTabSz="1218987" fontAlgn="auto">
                <a:spcBef>
                  <a:spcPts val="0"/>
                </a:spcBef>
                <a:spcAft>
                  <a:spcPts val="0"/>
                </a:spcAft>
                <a:defRPr/>
              </a:pPr>
              <a:t>2021.02.26.</a:t>
            </a:fld>
            <a:endParaRPr lang="en-US" sz="1200">
              <a:solidFill>
                <a:schemeClr val="tx2">
                  <a:lumMod val="50000"/>
                </a:schemeClr>
              </a:solidFill>
              <a:latin typeface="+mn-lt"/>
              <a:cs typeface="+mn-cs"/>
            </a:endParaRPr>
          </a:p>
        </p:txBody>
      </p:sp>
      <p:sp>
        <p:nvSpPr>
          <p:cNvPr id="3" name="Slide Number Placeholder 2"/>
          <p:cNvSpPr>
            <a:spLocks noGrp="1"/>
          </p:cNvSpPr>
          <p:nvPr>
            <p:ph type="sldNum" sz="quarter" idx="12"/>
          </p:nvPr>
        </p:nvSpPr>
        <p:spPr>
          <a:xfrm>
            <a:off x="10167938" y="6400800"/>
            <a:ext cx="1106487" cy="320675"/>
          </a:xfrm>
          <a:noFill/>
          <a:ln/>
        </p:spPr>
        <p:txBody>
          <a:bodyPr lIns="121899" tIns="60949" rIns="121899" bIns="60949" rtlCol="0" anchor="b"/>
          <a:lstStyle/>
          <a:p>
            <a:pPr defTabSz="1218987" fontAlgn="auto">
              <a:spcBef>
                <a:spcPts val="0"/>
              </a:spcBef>
              <a:spcAft>
                <a:spcPts val="0"/>
              </a:spcAft>
              <a:defRPr/>
            </a:pPr>
            <a:fld id="{AF7158CE-E33B-4A80-86F3-8DB2B2C8BC90}" type="slidenum">
              <a:rPr lang="en-US" sz="1200">
                <a:solidFill>
                  <a:schemeClr val="tx2">
                    <a:lumMod val="50000"/>
                  </a:schemeClr>
                </a:solidFill>
                <a:latin typeface="+mn-lt"/>
                <a:cs typeface="+mn-cs"/>
              </a:rPr>
              <a:pPr defTabSz="1218987" fontAlgn="auto">
                <a:spcBef>
                  <a:spcPts val="0"/>
                </a:spcBef>
                <a:spcAft>
                  <a:spcPts val="0"/>
                </a:spcAft>
                <a:defRPr/>
              </a:pPr>
              <a:t>30</a:t>
            </a:fld>
            <a:endParaRPr lang="en-US" sz="1200">
              <a:solidFill>
                <a:schemeClr val="tx2">
                  <a:lumMod val="50000"/>
                </a:schemeClr>
              </a:solidFill>
              <a:latin typeface="+mn-lt"/>
              <a:cs typeface="+mn-cs"/>
            </a:endParaRPr>
          </a:p>
        </p:txBody>
      </p:sp>
      <p:sp>
        <p:nvSpPr>
          <p:cNvPr id="38915" name="Content Placeholder 3"/>
          <p:cNvSpPr>
            <a:spLocks noGrp="1"/>
          </p:cNvSpPr>
          <p:nvPr>
            <p:ph idx="4294967295"/>
          </p:nvPr>
        </p:nvSpPr>
        <p:spPr>
          <a:xfrm>
            <a:off x="1117600" y="620713"/>
            <a:ext cx="10156825" cy="5551487"/>
          </a:xfrm>
        </p:spPr>
        <p:txBody>
          <a:bodyPr lIns="121899" tIns="60949" rIns="121899" bIns="60949"/>
          <a:lstStyle/>
          <a:p>
            <a:pPr marL="0" indent="0">
              <a:lnSpc>
                <a:spcPct val="120000"/>
              </a:lnSpc>
              <a:spcBef>
                <a:spcPct val="0"/>
              </a:spcBef>
              <a:buFont typeface="Wingdings" pitchFamily="2" charset="2"/>
              <a:buNone/>
            </a:pPr>
            <a:r>
              <a:rPr lang="lv-LV" sz="2400"/>
              <a:t>3) ir tiesīgs pieprasīt, lai jaunietis, uzsākot brīvprātīgo darbu, uzrāda ārsta izsniegtu izziņu par 	savu 	veselības stāvokli, tādējādi pārliecinoties par jaunieša piemērotību paredzētajam 	brīvprātīgajam 	darbam. </a:t>
            </a:r>
          </a:p>
          <a:p>
            <a:pPr marL="0" indent="0">
              <a:lnSpc>
                <a:spcPct val="120000"/>
              </a:lnSpc>
              <a:spcBef>
                <a:spcPct val="0"/>
              </a:spcBef>
              <a:buFont typeface="Wingdings" pitchFamily="2" charset="2"/>
              <a:buNone/>
            </a:pPr>
            <a:r>
              <a:rPr lang="lv-LV" sz="2400"/>
              <a:t>(3) Pēc brīvprātīgā darba organizētāja vai jaunieša paša iniciatīvas par brīvprātīgo darbu slēdzams rakstveida līgums, norādot veicamo darbu un tā izpildes termiņu.</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1117600" y="1412875"/>
            <a:ext cx="10156825" cy="4759325"/>
          </a:xfrm>
        </p:spPr>
        <p:txBody>
          <a:bodyPr lIns="121899" tIns="60949" rIns="121899" bIns="60949">
            <a:normAutofit/>
          </a:bodyPr>
          <a:lstStyle/>
          <a:p>
            <a:pPr>
              <a:lnSpc>
                <a:spcPct val="85000"/>
              </a:lnSpc>
            </a:pPr>
            <a:r>
              <a:rPr lang="lv-LV" sz="2400"/>
              <a:t>nevalstiskās organizācijas var nodarbināt ikvienu personu,</a:t>
            </a:r>
          </a:p>
          <a:p>
            <a:pPr>
              <a:lnSpc>
                <a:spcPct val="85000"/>
              </a:lnSpc>
            </a:pPr>
            <a:r>
              <a:rPr lang="lv-LV" sz="2400"/>
              <a:t>valsts un pašvaldību institūcijas brīvprātīgā darbā var nodarbināt tikai jauniešus vecumā no 13 līdz 25 gadiem (līdz 18 gadu vecumam nepieciešama vecāku rakstiska atļauja).</a:t>
            </a:r>
          </a:p>
          <a:p>
            <a:pPr>
              <a:lnSpc>
                <a:spcPct val="85000"/>
              </a:lnSpc>
            </a:pPr>
            <a:r>
              <a:rPr lang="lv-LV" sz="2400"/>
              <a:t>valsts un pašvaldības institūcijas kā brīvprātīgos var nodarbināt pieaugušos tikai sadarbojoties ar NVO, kas uzņemas brīvprātīgo organizatora lomu</a:t>
            </a:r>
          </a:p>
          <a:p>
            <a:pPr>
              <a:lnSpc>
                <a:spcPct val="85000"/>
              </a:lnSpc>
              <a:buFont typeface="Wingdings" pitchFamily="2" charset="2"/>
              <a:buNone/>
            </a:pPr>
            <a:r>
              <a:rPr lang="lv-LV" sz="2400"/>
              <a:t>Brīvprātīgā darba organizēšanas rokasgrāmata 7 soļi.</a:t>
            </a:r>
          </a:p>
          <a:p>
            <a:pPr>
              <a:lnSpc>
                <a:spcPct val="85000"/>
              </a:lnSpc>
            </a:pPr>
            <a:endParaRPr lang="lv-LV" sz="2400"/>
          </a:p>
        </p:txBody>
      </p:sp>
      <p:sp>
        <p:nvSpPr>
          <p:cNvPr id="39938" name="Title 2"/>
          <p:cNvSpPr>
            <a:spLocks noGrp="1"/>
          </p:cNvSpPr>
          <p:nvPr>
            <p:ph type="title" idx="4294967295"/>
          </p:nvPr>
        </p:nvSpPr>
        <p:spPr/>
        <p:txBody>
          <a:bodyPr lIns="121899" tIns="60949" rIns="121899" bIns="60949"/>
          <a:lstStyle/>
          <a:p>
            <a:r>
              <a:rPr lang="lv-LV" altLang="lv-LV">
                <a:ea typeface="MS PGothic" pitchFamily="34" charset="-128"/>
              </a:rPr>
              <a:t>Ierobežojumi brīvprātīgo darba piesaistē</a:t>
            </a:r>
            <a:endParaRPr lang="lv-LV"/>
          </a:p>
        </p:txBody>
      </p:sp>
      <p:sp>
        <p:nvSpPr>
          <p:cNvPr id="4" name="Date Placeholder 3"/>
          <p:cNvSpPr>
            <a:spLocks noGrp="1"/>
          </p:cNvSpPr>
          <p:nvPr>
            <p:ph type="dt" sz="quarter" idx="10"/>
          </p:nvPr>
        </p:nvSpPr>
        <p:spPr>
          <a:xfrm>
            <a:off x="1117600" y="6400800"/>
            <a:ext cx="2741613" cy="320675"/>
          </a:xfrm>
          <a:noFill/>
          <a:ln/>
        </p:spPr>
        <p:txBody>
          <a:bodyPr lIns="121899" tIns="60949" rIns="121899" bIns="60949" rtlCol="0" anchor="b"/>
          <a:lstStyle/>
          <a:p>
            <a:pPr defTabSz="1218987" fontAlgn="auto">
              <a:spcBef>
                <a:spcPts val="0"/>
              </a:spcBef>
              <a:spcAft>
                <a:spcPts val="0"/>
              </a:spcAft>
              <a:defRPr/>
            </a:pPr>
            <a:fld id="{0CF5B050-C821-46A0-BA65-EFEF17615E97}" type="datetime1">
              <a:rPr lang="lv-LV" sz="1200">
                <a:solidFill>
                  <a:schemeClr val="tx2">
                    <a:lumMod val="50000"/>
                  </a:schemeClr>
                </a:solidFill>
                <a:latin typeface="+mn-lt"/>
                <a:cs typeface="+mn-cs"/>
              </a:rPr>
              <a:pPr defTabSz="1218987" fontAlgn="auto">
                <a:spcBef>
                  <a:spcPts val="0"/>
                </a:spcBef>
                <a:spcAft>
                  <a:spcPts val="0"/>
                </a:spcAft>
                <a:defRPr/>
              </a:pPr>
              <a:t>2021.02.26.</a:t>
            </a:fld>
            <a:endParaRPr lang="en-US" sz="1200">
              <a:solidFill>
                <a:schemeClr val="tx2">
                  <a:lumMod val="50000"/>
                </a:schemeClr>
              </a:solidFill>
              <a:latin typeface="+mn-lt"/>
              <a:cs typeface="+mn-cs"/>
            </a:endParaRPr>
          </a:p>
        </p:txBody>
      </p:sp>
      <p:sp>
        <p:nvSpPr>
          <p:cNvPr id="5" name="Slide Number Placeholder 4"/>
          <p:cNvSpPr>
            <a:spLocks noGrp="1"/>
          </p:cNvSpPr>
          <p:nvPr>
            <p:ph type="sldNum" sz="quarter" idx="12"/>
          </p:nvPr>
        </p:nvSpPr>
        <p:spPr>
          <a:xfrm>
            <a:off x="10167938" y="6400800"/>
            <a:ext cx="1106487" cy="320675"/>
          </a:xfrm>
          <a:noFill/>
          <a:ln/>
        </p:spPr>
        <p:txBody>
          <a:bodyPr lIns="121899" tIns="60949" rIns="121899" bIns="60949" rtlCol="0" anchor="b"/>
          <a:lstStyle/>
          <a:p>
            <a:pPr defTabSz="1218987" fontAlgn="auto">
              <a:spcBef>
                <a:spcPts val="0"/>
              </a:spcBef>
              <a:spcAft>
                <a:spcPts val="0"/>
              </a:spcAft>
              <a:defRPr/>
            </a:pPr>
            <a:fld id="{139BFF09-FEAD-4482-8D32-36BEBE7181A5}" type="slidenum">
              <a:rPr lang="en-US" sz="1200">
                <a:solidFill>
                  <a:schemeClr val="tx2">
                    <a:lumMod val="50000"/>
                  </a:schemeClr>
                </a:solidFill>
                <a:latin typeface="+mn-lt"/>
                <a:cs typeface="+mn-cs"/>
              </a:rPr>
              <a:pPr defTabSz="1218987" fontAlgn="auto">
                <a:spcBef>
                  <a:spcPts val="0"/>
                </a:spcBef>
                <a:spcAft>
                  <a:spcPts val="0"/>
                </a:spcAft>
                <a:defRPr/>
              </a:pPr>
              <a:t>31</a:t>
            </a:fld>
            <a:endParaRPr lang="en-US" sz="1200">
              <a:solidFill>
                <a:schemeClr val="tx2">
                  <a:lumMod val="50000"/>
                </a:schemeClr>
              </a:solidFill>
              <a:latin typeface="+mn-lt"/>
              <a:cs typeface="+mn-cs"/>
            </a:endParaRP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1117600" y="6400800"/>
            <a:ext cx="2741613" cy="320675"/>
          </a:xfrm>
          <a:noFill/>
          <a:ln/>
        </p:spPr>
        <p:txBody>
          <a:bodyPr lIns="121899" tIns="60949" rIns="121899" bIns="60949" rtlCol="0" anchor="b"/>
          <a:lstStyle/>
          <a:p>
            <a:pPr defTabSz="1218987" fontAlgn="auto">
              <a:spcBef>
                <a:spcPts val="0"/>
              </a:spcBef>
              <a:spcAft>
                <a:spcPts val="0"/>
              </a:spcAft>
              <a:defRPr/>
            </a:pPr>
            <a:fld id="{888BC442-9498-42D6-8CF7-2DF13D5A48FD}" type="datetime1">
              <a:rPr lang="lv-LV" sz="1200">
                <a:solidFill>
                  <a:schemeClr val="tx2">
                    <a:lumMod val="50000"/>
                  </a:schemeClr>
                </a:solidFill>
                <a:latin typeface="+mn-lt"/>
                <a:cs typeface="+mn-cs"/>
              </a:rPr>
              <a:pPr defTabSz="1218987" fontAlgn="auto">
                <a:spcBef>
                  <a:spcPts val="0"/>
                </a:spcBef>
                <a:spcAft>
                  <a:spcPts val="0"/>
                </a:spcAft>
                <a:defRPr/>
              </a:pPr>
              <a:t>2021.02.26.</a:t>
            </a:fld>
            <a:endParaRPr lang="en-US" sz="1200">
              <a:solidFill>
                <a:schemeClr val="tx2">
                  <a:lumMod val="50000"/>
                </a:schemeClr>
              </a:solidFill>
              <a:latin typeface="+mn-lt"/>
              <a:cs typeface="+mn-cs"/>
            </a:endParaRPr>
          </a:p>
        </p:txBody>
      </p:sp>
      <p:sp>
        <p:nvSpPr>
          <p:cNvPr id="3" name="Slide Number Placeholder 2"/>
          <p:cNvSpPr>
            <a:spLocks noGrp="1"/>
          </p:cNvSpPr>
          <p:nvPr>
            <p:ph type="sldNum" sz="quarter" idx="12"/>
          </p:nvPr>
        </p:nvSpPr>
        <p:spPr>
          <a:xfrm>
            <a:off x="10167938" y="6400800"/>
            <a:ext cx="1106487" cy="320675"/>
          </a:xfrm>
          <a:noFill/>
          <a:ln/>
        </p:spPr>
        <p:txBody>
          <a:bodyPr lIns="121899" tIns="60949" rIns="121899" bIns="60949" rtlCol="0" anchor="b"/>
          <a:lstStyle/>
          <a:p>
            <a:pPr defTabSz="1218987" fontAlgn="auto">
              <a:spcBef>
                <a:spcPts val="0"/>
              </a:spcBef>
              <a:spcAft>
                <a:spcPts val="0"/>
              </a:spcAft>
              <a:defRPr/>
            </a:pPr>
            <a:fld id="{02A235F3-D0A2-4C71-BECF-5619461A7C10}" type="slidenum">
              <a:rPr lang="en-US" sz="1200">
                <a:solidFill>
                  <a:schemeClr val="tx2">
                    <a:lumMod val="50000"/>
                  </a:schemeClr>
                </a:solidFill>
                <a:latin typeface="+mn-lt"/>
                <a:cs typeface="+mn-cs"/>
              </a:rPr>
              <a:pPr defTabSz="1218987" fontAlgn="auto">
                <a:spcBef>
                  <a:spcPts val="0"/>
                </a:spcBef>
                <a:spcAft>
                  <a:spcPts val="0"/>
                </a:spcAft>
                <a:defRPr/>
              </a:pPr>
              <a:t>32</a:t>
            </a:fld>
            <a:endParaRPr lang="en-US" sz="1200">
              <a:solidFill>
                <a:schemeClr val="tx2">
                  <a:lumMod val="50000"/>
                </a:schemeClr>
              </a:solidFill>
              <a:latin typeface="+mn-lt"/>
              <a:cs typeface="+mn-cs"/>
            </a:endParaRPr>
          </a:p>
        </p:txBody>
      </p:sp>
      <p:sp>
        <p:nvSpPr>
          <p:cNvPr id="45059" name="Content Placeholder 3"/>
          <p:cNvSpPr>
            <a:spLocks noGrp="1"/>
          </p:cNvSpPr>
          <p:nvPr>
            <p:ph idx="4294967295"/>
          </p:nvPr>
        </p:nvSpPr>
        <p:spPr/>
        <p:txBody>
          <a:bodyPr lIns="121899" tIns="60949" rIns="121899" bIns="60949"/>
          <a:lstStyle/>
          <a:p>
            <a:pPr marL="0" indent="0">
              <a:buNone/>
            </a:pPr>
            <a:r>
              <a:rPr lang="lv-LV" sz="3400" dirty="0"/>
              <a:t>28.05.2002. MK noteikumi Nr.206 "Noteikumi par darbiem, kuros aizliegts nodarbināt pusaudžus, un izņēmumi, kad nodarbināšana šajos darbos ir atļauta saistībā ar pusaudža profesionālo apmācību“</a:t>
            </a:r>
          </a:p>
          <a:p>
            <a:pPr marL="0" indent="0">
              <a:buNone/>
            </a:pPr>
            <a:r>
              <a:rPr lang="lv-LV" sz="3400" dirty="0"/>
              <a:t>08.01.2002. MK noteikumi Nr.10 "Noteikumi par darbiem, kuros atļauts nodarbināt bērnus vecumā no 13 gadiem"</a:t>
            </a:r>
          </a:p>
          <a:p>
            <a:endParaRPr lang="ru-RU" sz="3400" dirty="0"/>
          </a:p>
        </p:txBody>
      </p:sp>
      <p:sp>
        <p:nvSpPr>
          <p:cNvPr id="45060" name="Title 4"/>
          <p:cNvSpPr>
            <a:spLocks noGrp="1"/>
          </p:cNvSpPr>
          <p:nvPr>
            <p:ph type="title" idx="4294967295"/>
          </p:nvPr>
        </p:nvSpPr>
        <p:spPr/>
        <p:txBody>
          <a:bodyPr lIns="121899" tIns="60949" rIns="121899" bIns="60949"/>
          <a:lstStyle/>
          <a:p>
            <a:endParaRPr lang="ru-RU"/>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p:txBody>
          <a:bodyPr lIns="121899" tIns="60949" rIns="121899" bIns="60949">
            <a:normAutofit lnSpcReduction="10000"/>
          </a:bodyPr>
          <a:lstStyle/>
          <a:p>
            <a:r>
              <a:rPr lang="lv-LV" sz="3400"/>
              <a:t>Ar uzņēmuma līgumu viena puse uzņemas izpildīt otrai par zināmu atlīdzību ar saviem darba rīkiem un ierīcēm kādu pasūtījumu, izgatavot kādu lietu vai izvest galā kādu pasākumu. </a:t>
            </a:r>
          </a:p>
          <a:p>
            <a:r>
              <a:rPr lang="lv-LV" sz="3400"/>
              <a:t>Galvenās atšķirības:</a:t>
            </a:r>
          </a:p>
          <a:p>
            <a:pPr>
              <a:buFont typeface="Wingdings" pitchFamily="2" charset="2"/>
              <a:buNone/>
            </a:pPr>
            <a:r>
              <a:rPr lang="lv-LV" sz="3400"/>
              <a:t>	- Nepakļaujas darba devēja (pasūtītāja) rīkojumiem un noteiktai darba organizācijai</a:t>
            </a:r>
          </a:p>
          <a:p>
            <a:pPr>
              <a:buFont typeface="Wingdings" pitchFamily="2" charset="2"/>
              <a:buNone/>
            </a:pPr>
            <a:r>
              <a:rPr lang="lv-LV" sz="3400"/>
              <a:t>	- Darbu (pasūtījumu) izpilda ar saviem resursiem</a:t>
            </a:r>
          </a:p>
          <a:p>
            <a:endParaRPr lang="lv-LV"/>
          </a:p>
        </p:txBody>
      </p:sp>
      <p:sp>
        <p:nvSpPr>
          <p:cNvPr id="46082" name="Title 2"/>
          <p:cNvSpPr>
            <a:spLocks noGrp="1"/>
          </p:cNvSpPr>
          <p:nvPr>
            <p:ph type="title" idx="4294967295"/>
          </p:nvPr>
        </p:nvSpPr>
        <p:spPr/>
        <p:txBody>
          <a:bodyPr lIns="121899" tIns="60949" rIns="121899" bIns="60949"/>
          <a:lstStyle/>
          <a:p>
            <a:r>
              <a:rPr lang="lv-LV"/>
              <a:t>Uzņēmuma līgums</a:t>
            </a:r>
          </a:p>
        </p:txBody>
      </p:sp>
      <p:sp>
        <p:nvSpPr>
          <p:cNvPr id="4" name="Date Placeholder 3"/>
          <p:cNvSpPr>
            <a:spLocks noGrp="1"/>
          </p:cNvSpPr>
          <p:nvPr>
            <p:ph type="dt" sz="quarter" idx="10"/>
          </p:nvPr>
        </p:nvSpPr>
        <p:spPr>
          <a:xfrm>
            <a:off x="1117600" y="6400800"/>
            <a:ext cx="2741613" cy="320675"/>
          </a:xfrm>
          <a:noFill/>
          <a:ln/>
        </p:spPr>
        <p:txBody>
          <a:bodyPr lIns="121899" tIns="60949" rIns="121899" bIns="60949" rtlCol="0" anchor="b"/>
          <a:lstStyle/>
          <a:p>
            <a:pPr defTabSz="1218987" fontAlgn="auto">
              <a:spcBef>
                <a:spcPts val="0"/>
              </a:spcBef>
              <a:spcAft>
                <a:spcPts val="0"/>
              </a:spcAft>
              <a:defRPr/>
            </a:pPr>
            <a:fld id="{05B048D0-CDC7-43CF-9714-C2E117C69BBD}" type="datetime1">
              <a:rPr lang="lv-LV" sz="1200">
                <a:solidFill>
                  <a:schemeClr val="tx2">
                    <a:lumMod val="50000"/>
                  </a:schemeClr>
                </a:solidFill>
                <a:latin typeface="+mn-lt"/>
                <a:cs typeface="+mn-cs"/>
              </a:rPr>
              <a:pPr defTabSz="1218987" fontAlgn="auto">
                <a:spcBef>
                  <a:spcPts val="0"/>
                </a:spcBef>
                <a:spcAft>
                  <a:spcPts val="0"/>
                </a:spcAft>
                <a:defRPr/>
              </a:pPr>
              <a:t>2021.02.26.</a:t>
            </a:fld>
            <a:endParaRPr lang="en-US" sz="1200">
              <a:solidFill>
                <a:schemeClr val="tx2">
                  <a:lumMod val="50000"/>
                </a:schemeClr>
              </a:solidFill>
              <a:latin typeface="+mn-lt"/>
              <a:cs typeface="+mn-cs"/>
            </a:endParaRPr>
          </a:p>
        </p:txBody>
      </p:sp>
      <p:sp>
        <p:nvSpPr>
          <p:cNvPr id="5" name="Slide Number Placeholder 4"/>
          <p:cNvSpPr>
            <a:spLocks noGrp="1"/>
          </p:cNvSpPr>
          <p:nvPr>
            <p:ph type="sldNum" sz="quarter" idx="12"/>
          </p:nvPr>
        </p:nvSpPr>
        <p:spPr>
          <a:xfrm>
            <a:off x="10167938" y="6400800"/>
            <a:ext cx="1106487" cy="320675"/>
          </a:xfrm>
          <a:noFill/>
          <a:ln/>
        </p:spPr>
        <p:txBody>
          <a:bodyPr lIns="121899" tIns="60949" rIns="121899" bIns="60949" rtlCol="0" anchor="b"/>
          <a:lstStyle/>
          <a:p>
            <a:pPr defTabSz="1218987" fontAlgn="auto">
              <a:spcBef>
                <a:spcPts val="0"/>
              </a:spcBef>
              <a:spcAft>
                <a:spcPts val="0"/>
              </a:spcAft>
              <a:defRPr/>
            </a:pPr>
            <a:fld id="{597D972A-3140-4159-8D95-A1A2C69AD4A9}" type="slidenum">
              <a:rPr lang="en-US" sz="1200">
                <a:solidFill>
                  <a:schemeClr val="tx2">
                    <a:lumMod val="50000"/>
                  </a:schemeClr>
                </a:solidFill>
                <a:latin typeface="+mn-lt"/>
                <a:cs typeface="+mn-cs"/>
              </a:rPr>
              <a:pPr defTabSz="1218987" fontAlgn="auto">
                <a:spcBef>
                  <a:spcPts val="0"/>
                </a:spcBef>
                <a:spcAft>
                  <a:spcPts val="0"/>
                </a:spcAft>
                <a:defRPr/>
              </a:pPr>
              <a:t>33</a:t>
            </a:fld>
            <a:endParaRPr lang="en-US" sz="1200">
              <a:solidFill>
                <a:schemeClr val="tx2">
                  <a:lumMod val="50000"/>
                </a:schemeClr>
              </a:solidFill>
              <a:latin typeface="+mn-lt"/>
              <a:cs typeface="+mn-cs"/>
            </a:endParaRP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Content Placeholder 1"/>
          <p:cNvSpPr>
            <a:spLocks noGrp="1"/>
          </p:cNvSpPr>
          <p:nvPr>
            <p:ph idx="4294967295"/>
          </p:nvPr>
        </p:nvSpPr>
        <p:spPr/>
        <p:txBody>
          <a:bodyPr lIns="121899" tIns="60949" rIns="121899" bIns="60949"/>
          <a:lstStyle/>
          <a:p>
            <a:r>
              <a:rPr lang="lv-LV" sz="3400"/>
              <a:t>Ekonomiskā atkarība</a:t>
            </a:r>
          </a:p>
          <a:p>
            <a:r>
              <a:rPr lang="lv-LV" sz="3400"/>
              <a:t>Riska neuzņemšanās</a:t>
            </a:r>
          </a:p>
          <a:p>
            <a:r>
              <a:rPr lang="lv-LV" sz="3400"/>
              <a:t>Integrācija uzņēmumā</a:t>
            </a:r>
          </a:p>
          <a:p>
            <a:r>
              <a:rPr lang="lv-LV" sz="3400"/>
              <a:t>Darba dienu/brīvdienu saistība ar uzņēmumu</a:t>
            </a:r>
          </a:p>
          <a:p>
            <a:r>
              <a:rPr lang="lv-LV" sz="3400"/>
              <a:t>Darbība citu personu uzraudzībā</a:t>
            </a:r>
          </a:p>
          <a:p>
            <a:r>
              <a:rPr lang="lv-LV" sz="3400"/>
              <a:t>Faktiski nav resursu pakalpojumu izpildei</a:t>
            </a:r>
          </a:p>
          <a:p>
            <a:endParaRPr lang="lv-LV" sz="3400"/>
          </a:p>
        </p:txBody>
      </p:sp>
      <p:sp>
        <p:nvSpPr>
          <p:cNvPr id="47106" name="Title 2"/>
          <p:cNvSpPr>
            <a:spLocks noGrp="1"/>
          </p:cNvSpPr>
          <p:nvPr>
            <p:ph type="title" idx="4294967295"/>
          </p:nvPr>
        </p:nvSpPr>
        <p:spPr/>
        <p:txBody>
          <a:bodyPr lIns="121899" tIns="60949" rIns="121899" bIns="60949"/>
          <a:lstStyle/>
          <a:p>
            <a:r>
              <a:rPr lang="lv-LV"/>
              <a:t>Noteiktās pazīmes</a:t>
            </a:r>
          </a:p>
        </p:txBody>
      </p:sp>
      <p:sp>
        <p:nvSpPr>
          <p:cNvPr id="4" name="Date Placeholder 3"/>
          <p:cNvSpPr>
            <a:spLocks noGrp="1"/>
          </p:cNvSpPr>
          <p:nvPr>
            <p:ph type="dt" sz="quarter" idx="10"/>
          </p:nvPr>
        </p:nvSpPr>
        <p:spPr>
          <a:xfrm>
            <a:off x="1117600" y="6400800"/>
            <a:ext cx="2741613" cy="320675"/>
          </a:xfrm>
          <a:noFill/>
          <a:ln/>
        </p:spPr>
        <p:txBody>
          <a:bodyPr lIns="121899" tIns="60949" rIns="121899" bIns="60949" rtlCol="0" anchor="b"/>
          <a:lstStyle/>
          <a:p>
            <a:pPr defTabSz="1218987" fontAlgn="auto">
              <a:spcBef>
                <a:spcPts val="0"/>
              </a:spcBef>
              <a:spcAft>
                <a:spcPts val="0"/>
              </a:spcAft>
              <a:defRPr/>
            </a:pPr>
            <a:fld id="{B8FE8D67-F6D7-4F27-828D-953651385E8C}" type="datetime1">
              <a:rPr lang="lv-LV" sz="1200">
                <a:solidFill>
                  <a:schemeClr val="tx2">
                    <a:lumMod val="50000"/>
                  </a:schemeClr>
                </a:solidFill>
                <a:latin typeface="+mn-lt"/>
                <a:cs typeface="+mn-cs"/>
              </a:rPr>
              <a:pPr defTabSz="1218987" fontAlgn="auto">
                <a:spcBef>
                  <a:spcPts val="0"/>
                </a:spcBef>
                <a:spcAft>
                  <a:spcPts val="0"/>
                </a:spcAft>
                <a:defRPr/>
              </a:pPr>
              <a:t>2021.02.26.</a:t>
            </a:fld>
            <a:endParaRPr lang="en-US" sz="1200">
              <a:solidFill>
                <a:schemeClr val="tx2">
                  <a:lumMod val="50000"/>
                </a:schemeClr>
              </a:solidFill>
              <a:latin typeface="+mn-lt"/>
              <a:cs typeface="+mn-cs"/>
            </a:endParaRPr>
          </a:p>
        </p:txBody>
      </p:sp>
      <p:sp>
        <p:nvSpPr>
          <p:cNvPr id="5" name="Slide Number Placeholder 4"/>
          <p:cNvSpPr>
            <a:spLocks noGrp="1"/>
          </p:cNvSpPr>
          <p:nvPr>
            <p:ph type="sldNum" sz="quarter" idx="12"/>
          </p:nvPr>
        </p:nvSpPr>
        <p:spPr>
          <a:xfrm>
            <a:off x="10167938" y="6400800"/>
            <a:ext cx="1106487" cy="320675"/>
          </a:xfrm>
          <a:noFill/>
          <a:ln/>
        </p:spPr>
        <p:txBody>
          <a:bodyPr lIns="121899" tIns="60949" rIns="121899" bIns="60949" rtlCol="0" anchor="b"/>
          <a:lstStyle/>
          <a:p>
            <a:pPr defTabSz="1218987" fontAlgn="auto">
              <a:spcBef>
                <a:spcPts val="0"/>
              </a:spcBef>
              <a:spcAft>
                <a:spcPts val="0"/>
              </a:spcAft>
              <a:defRPr/>
            </a:pPr>
            <a:fld id="{0855898A-0348-4811-9AB6-8E7C71A1B3AE}" type="slidenum">
              <a:rPr lang="en-US" sz="1200">
                <a:solidFill>
                  <a:schemeClr val="tx2">
                    <a:lumMod val="50000"/>
                  </a:schemeClr>
                </a:solidFill>
                <a:latin typeface="+mn-lt"/>
                <a:cs typeface="+mn-cs"/>
              </a:rPr>
              <a:pPr defTabSz="1218987" fontAlgn="auto">
                <a:spcBef>
                  <a:spcPts val="0"/>
                </a:spcBef>
                <a:spcAft>
                  <a:spcPts val="0"/>
                </a:spcAft>
                <a:defRPr/>
              </a:pPr>
              <a:t>34</a:t>
            </a:fld>
            <a:endParaRPr lang="en-US" sz="1200">
              <a:solidFill>
                <a:schemeClr val="tx2">
                  <a:lumMod val="50000"/>
                </a:schemeClr>
              </a:solidFill>
              <a:latin typeface="+mn-lt"/>
              <a:cs typeface="+mn-cs"/>
            </a:endParaRP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Content Placeholder 1"/>
          <p:cNvSpPr>
            <a:spLocks noGrp="1"/>
          </p:cNvSpPr>
          <p:nvPr>
            <p:ph idx="4294967295"/>
          </p:nvPr>
        </p:nvSpPr>
        <p:spPr/>
        <p:txBody>
          <a:bodyPr lIns="121899" tIns="60949" rIns="121899" bIns="60949"/>
          <a:lstStyle/>
          <a:p>
            <a:r>
              <a:rPr lang="lv-LV" sz="3400"/>
              <a:t>Autora līguma priekšmets var būt tikai ar autortiesībām aizsargāts objekts</a:t>
            </a:r>
          </a:p>
          <a:p>
            <a:r>
              <a:rPr lang="lv-LV" sz="3400"/>
              <a:t>Autortiesību likums 4.pants </a:t>
            </a:r>
          </a:p>
          <a:p>
            <a:r>
              <a:rPr lang="lv-LV" sz="3400"/>
              <a:t>Autora līguma raksturīgākās pazīmes</a:t>
            </a:r>
          </a:p>
          <a:p>
            <a:endParaRPr lang="lv-LV"/>
          </a:p>
        </p:txBody>
      </p:sp>
      <p:sp>
        <p:nvSpPr>
          <p:cNvPr id="48130" name="Title 2"/>
          <p:cNvSpPr>
            <a:spLocks noGrp="1"/>
          </p:cNvSpPr>
          <p:nvPr>
            <p:ph type="title" idx="4294967295"/>
          </p:nvPr>
        </p:nvSpPr>
        <p:spPr/>
        <p:txBody>
          <a:bodyPr lIns="121899" tIns="60949" rIns="121899" bIns="60949"/>
          <a:lstStyle/>
          <a:p>
            <a:r>
              <a:rPr lang="lv-LV"/>
              <a:t>Autora līgums</a:t>
            </a:r>
          </a:p>
        </p:txBody>
      </p:sp>
      <p:sp>
        <p:nvSpPr>
          <p:cNvPr id="4" name="Date Placeholder 3"/>
          <p:cNvSpPr>
            <a:spLocks noGrp="1"/>
          </p:cNvSpPr>
          <p:nvPr>
            <p:ph type="dt" sz="quarter" idx="10"/>
          </p:nvPr>
        </p:nvSpPr>
        <p:spPr>
          <a:xfrm>
            <a:off x="1117600" y="6400800"/>
            <a:ext cx="2741613" cy="320675"/>
          </a:xfrm>
          <a:noFill/>
          <a:ln/>
        </p:spPr>
        <p:txBody>
          <a:bodyPr lIns="121899" tIns="60949" rIns="121899" bIns="60949" rtlCol="0" anchor="b"/>
          <a:lstStyle/>
          <a:p>
            <a:pPr defTabSz="1218987" fontAlgn="auto">
              <a:spcBef>
                <a:spcPts val="0"/>
              </a:spcBef>
              <a:spcAft>
                <a:spcPts val="0"/>
              </a:spcAft>
              <a:defRPr/>
            </a:pPr>
            <a:fld id="{3103BCF4-3720-4DB6-9146-4B849E705969}" type="datetime1">
              <a:rPr lang="lv-LV" sz="1200">
                <a:solidFill>
                  <a:schemeClr val="tx2">
                    <a:lumMod val="50000"/>
                  </a:schemeClr>
                </a:solidFill>
                <a:latin typeface="+mn-lt"/>
                <a:cs typeface="+mn-cs"/>
              </a:rPr>
              <a:pPr defTabSz="1218987" fontAlgn="auto">
                <a:spcBef>
                  <a:spcPts val="0"/>
                </a:spcBef>
                <a:spcAft>
                  <a:spcPts val="0"/>
                </a:spcAft>
                <a:defRPr/>
              </a:pPr>
              <a:t>2021.02.26.</a:t>
            </a:fld>
            <a:endParaRPr lang="en-US" sz="1200">
              <a:solidFill>
                <a:schemeClr val="tx2">
                  <a:lumMod val="50000"/>
                </a:schemeClr>
              </a:solidFill>
              <a:latin typeface="+mn-lt"/>
              <a:cs typeface="+mn-cs"/>
            </a:endParaRPr>
          </a:p>
        </p:txBody>
      </p:sp>
      <p:sp>
        <p:nvSpPr>
          <p:cNvPr id="5" name="Slide Number Placeholder 4"/>
          <p:cNvSpPr>
            <a:spLocks noGrp="1"/>
          </p:cNvSpPr>
          <p:nvPr>
            <p:ph type="sldNum" sz="quarter" idx="12"/>
          </p:nvPr>
        </p:nvSpPr>
        <p:spPr>
          <a:xfrm>
            <a:off x="10167938" y="6400800"/>
            <a:ext cx="1106487" cy="320675"/>
          </a:xfrm>
          <a:noFill/>
          <a:ln/>
        </p:spPr>
        <p:txBody>
          <a:bodyPr lIns="121899" tIns="60949" rIns="121899" bIns="60949" rtlCol="0" anchor="b"/>
          <a:lstStyle/>
          <a:p>
            <a:pPr defTabSz="1218987" fontAlgn="auto">
              <a:spcBef>
                <a:spcPts val="0"/>
              </a:spcBef>
              <a:spcAft>
                <a:spcPts val="0"/>
              </a:spcAft>
              <a:defRPr/>
            </a:pPr>
            <a:fld id="{6FAB1757-9E2B-49D2-A014-4E184108DD27}" type="slidenum">
              <a:rPr lang="en-US" sz="1200">
                <a:solidFill>
                  <a:schemeClr val="tx2">
                    <a:lumMod val="50000"/>
                  </a:schemeClr>
                </a:solidFill>
                <a:latin typeface="+mn-lt"/>
                <a:cs typeface="+mn-cs"/>
              </a:rPr>
              <a:pPr defTabSz="1218987" fontAlgn="auto">
                <a:spcBef>
                  <a:spcPts val="0"/>
                </a:spcBef>
                <a:spcAft>
                  <a:spcPts val="0"/>
                </a:spcAft>
                <a:defRPr/>
              </a:pPr>
              <a:t>35</a:t>
            </a:fld>
            <a:endParaRPr lang="en-US" sz="1200">
              <a:solidFill>
                <a:schemeClr val="tx2">
                  <a:lumMod val="50000"/>
                </a:schemeClr>
              </a:solidFill>
              <a:latin typeface="+mn-lt"/>
              <a:cs typeface="+mn-cs"/>
            </a:endParaRP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Content Placeholder 1"/>
          <p:cNvSpPr>
            <a:spLocks noGrp="1"/>
          </p:cNvSpPr>
          <p:nvPr>
            <p:ph idx="4294967295"/>
          </p:nvPr>
        </p:nvSpPr>
        <p:spPr>
          <a:xfrm>
            <a:off x="1015999" y="1215926"/>
            <a:ext cx="10156825" cy="5184874"/>
          </a:xfrm>
        </p:spPr>
        <p:txBody>
          <a:bodyPr lIns="121899" tIns="60949" rIns="121899" bIns="60949"/>
          <a:lstStyle/>
          <a:p>
            <a:pPr marL="0" indent="0">
              <a:lnSpc>
                <a:spcPct val="120000"/>
              </a:lnSpc>
              <a:spcBef>
                <a:spcPct val="0"/>
              </a:spcBef>
              <a:buFont typeface="Wingdings" pitchFamily="2" charset="2"/>
              <a:buNone/>
            </a:pPr>
            <a:r>
              <a:rPr lang="lv-LV" sz="2400" dirty="0"/>
              <a:t>Autortiesību objekts neatkarīgi no izpausmes formas un veida ir šādi autoru darbi:</a:t>
            </a:r>
          </a:p>
          <a:p>
            <a:pPr marL="0" indent="0">
              <a:lnSpc>
                <a:spcPct val="120000"/>
              </a:lnSpc>
              <a:spcBef>
                <a:spcPct val="0"/>
              </a:spcBef>
              <a:buFont typeface="Wingdings" pitchFamily="2" charset="2"/>
              <a:buNone/>
            </a:pPr>
            <a:r>
              <a:rPr lang="lv-LV" sz="2400" dirty="0"/>
              <a:t>1)literārie darbi (grāmatas, brošūras, runas, datorprogrammas, </a:t>
            </a:r>
            <a:r>
              <a:rPr lang="lv-LV" sz="2400" u="sng" dirty="0"/>
              <a:t>lekcijas</a:t>
            </a:r>
            <a:r>
              <a:rPr lang="lv-LV" sz="2400" dirty="0"/>
              <a:t>, aicinājumi, ziņojumi, sprediķi un citi līdzīga veida darbi);</a:t>
            </a:r>
          </a:p>
          <a:p>
            <a:pPr marL="0" indent="0">
              <a:lnSpc>
                <a:spcPct val="120000"/>
              </a:lnSpc>
              <a:spcBef>
                <a:spcPct val="0"/>
              </a:spcBef>
              <a:buFont typeface="Wingdings" pitchFamily="2" charset="2"/>
              <a:buNone/>
            </a:pPr>
            <a:r>
              <a:rPr lang="lv-LV" sz="2400" dirty="0"/>
              <a:t>2) </a:t>
            </a:r>
            <a:r>
              <a:rPr lang="lv-LV" sz="2400" u="sng" dirty="0"/>
              <a:t>dramatiskie un muzikāli dramatiskie darbi, scenāriji, audiovizuālu darbu literārie projekti</a:t>
            </a:r>
            <a:r>
              <a:rPr lang="lv-LV" sz="2400" dirty="0"/>
              <a:t>;</a:t>
            </a:r>
          </a:p>
          <a:p>
            <a:pPr marL="0" indent="0">
              <a:lnSpc>
                <a:spcPct val="120000"/>
              </a:lnSpc>
              <a:spcBef>
                <a:spcPct val="0"/>
              </a:spcBef>
              <a:buFont typeface="Wingdings" pitchFamily="2" charset="2"/>
              <a:buNone/>
            </a:pPr>
            <a:r>
              <a:rPr lang="lv-LV" sz="2400" dirty="0"/>
              <a:t>3) </a:t>
            </a:r>
            <a:r>
              <a:rPr lang="lv-LV" sz="2400" u="sng" dirty="0"/>
              <a:t>horeogrāfiskie darbi un pantomīmas</a:t>
            </a:r>
            <a:r>
              <a:rPr lang="lv-LV" sz="2400" dirty="0"/>
              <a:t>;</a:t>
            </a:r>
          </a:p>
          <a:p>
            <a:pPr marL="0" indent="0">
              <a:lnSpc>
                <a:spcPct val="120000"/>
              </a:lnSpc>
              <a:spcBef>
                <a:spcPct val="0"/>
              </a:spcBef>
              <a:buFont typeface="Wingdings" pitchFamily="2" charset="2"/>
              <a:buNone/>
            </a:pPr>
            <a:r>
              <a:rPr lang="lv-LV" sz="2400" dirty="0"/>
              <a:t>4) </a:t>
            </a:r>
            <a:r>
              <a:rPr lang="lv-LV" sz="2400" u="sng" dirty="0"/>
              <a:t>muzikālie darbi ar tekstu vai bez tā</a:t>
            </a:r>
            <a:r>
              <a:rPr lang="lv-LV" sz="2400" dirty="0"/>
              <a:t>;</a:t>
            </a:r>
          </a:p>
          <a:p>
            <a:pPr marL="0" indent="0">
              <a:lnSpc>
                <a:spcPct val="120000"/>
              </a:lnSpc>
              <a:spcBef>
                <a:spcPct val="0"/>
              </a:spcBef>
              <a:buFont typeface="Wingdings" pitchFamily="2" charset="2"/>
              <a:buNone/>
            </a:pPr>
            <a:r>
              <a:rPr lang="lv-LV" sz="2400" dirty="0"/>
              <a:t>5) audiovizuālie darbi;</a:t>
            </a:r>
          </a:p>
          <a:p>
            <a:pPr marL="0" indent="0">
              <a:lnSpc>
                <a:spcPct val="120000"/>
              </a:lnSpc>
              <a:spcBef>
                <a:spcPct val="0"/>
              </a:spcBef>
              <a:buFont typeface="Wingdings" pitchFamily="2" charset="2"/>
              <a:buNone/>
            </a:pPr>
            <a:r>
              <a:rPr lang="lv-LV" sz="2400" dirty="0"/>
              <a:t>6) </a:t>
            </a:r>
            <a:r>
              <a:rPr lang="lv-LV" sz="2400" u="sng" dirty="0"/>
              <a:t>zīmējumi, glezniecības, tēlniecības un grafikas darbi un citi mākslas darbi</a:t>
            </a:r>
            <a:r>
              <a:rPr lang="lv-LV" sz="2400" dirty="0"/>
              <a:t>;</a:t>
            </a:r>
          </a:p>
          <a:p>
            <a:pPr marL="0" indent="0">
              <a:lnSpc>
                <a:spcPct val="120000"/>
              </a:lnSpc>
              <a:spcBef>
                <a:spcPct val="0"/>
              </a:spcBef>
              <a:buFont typeface="Wingdings" pitchFamily="2" charset="2"/>
              <a:buNone/>
            </a:pPr>
            <a:endParaRPr lang="lv-LV" sz="3400" dirty="0"/>
          </a:p>
        </p:txBody>
      </p:sp>
      <p:sp>
        <p:nvSpPr>
          <p:cNvPr id="4" name="Date Placeholder 3"/>
          <p:cNvSpPr>
            <a:spLocks noGrp="1"/>
          </p:cNvSpPr>
          <p:nvPr>
            <p:ph type="dt" sz="quarter" idx="10"/>
          </p:nvPr>
        </p:nvSpPr>
        <p:spPr>
          <a:xfrm>
            <a:off x="1117600" y="6400800"/>
            <a:ext cx="2741613" cy="320675"/>
          </a:xfrm>
          <a:noFill/>
          <a:ln/>
        </p:spPr>
        <p:txBody>
          <a:bodyPr lIns="121899" tIns="60949" rIns="121899" bIns="60949" rtlCol="0" anchor="b"/>
          <a:lstStyle/>
          <a:p>
            <a:pPr defTabSz="1218987" fontAlgn="auto">
              <a:spcBef>
                <a:spcPts val="0"/>
              </a:spcBef>
              <a:spcAft>
                <a:spcPts val="0"/>
              </a:spcAft>
              <a:defRPr/>
            </a:pPr>
            <a:fld id="{E043E615-D1B1-4622-8ECF-E499C4E42128}" type="datetime1">
              <a:rPr lang="lv-LV" sz="1200">
                <a:solidFill>
                  <a:schemeClr val="tx2">
                    <a:lumMod val="50000"/>
                  </a:schemeClr>
                </a:solidFill>
                <a:latin typeface="+mn-lt"/>
                <a:cs typeface="+mn-cs"/>
              </a:rPr>
              <a:pPr defTabSz="1218987" fontAlgn="auto">
                <a:spcBef>
                  <a:spcPts val="0"/>
                </a:spcBef>
                <a:spcAft>
                  <a:spcPts val="0"/>
                </a:spcAft>
                <a:defRPr/>
              </a:pPr>
              <a:t>2021.02.26.</a:t>
            </a:fld>
            <a:endParaRPr lang="en-US" sz="1200" dirty="0">
              <a:solidFill>
                <a:schemeClr val="tx2">
                  <a:lumMod val="50000"/>
                </a:schemeClr>
              </a:solidFill>
              <a:latin typeface="+mn-lt"/>
              <a:cs typeface="+mn-cs"/>
            </a:endParaRPr>
          </a:p>
        </p:txBody>
      </p:sp>
      <p:sp>
        <p:nvSpPr>
          <p:cNvPr id="5" name="Slide Number Placeholder 4"/>
          <p:cNvSpPr>
            <a:spLocks noGrp="1"/>
          </p:cNvSpPr>
          <p:nvPr>
            <p:ph type="sldNum" sz="quarter" idx="12"/>
          </p:nvPr>
        </p:nvSpPr>
        <p:spPr>
          <a:xfrm>
            <a:off x="10167938" y="6400800"/>
            <a:ext cx="1106487" cy="320675"/>
          </a:xfrm>
          <a:noFill/>
          <a:ln/>
        </p:spPr>
        <p:txBody>
          <a:bodyPr lIns="121899" tIns="60949" rIns="121899" bIns="60949" rtlCol="0" anchor="b"/>
          <a:lstStyle/>
          <a:p>
            <a:pPr defTabSz="1218987" fontAlgn="auto">
              <a:spcBef>
                <a:spcPts val="0"/>
              </a:spcBef>
              <a:spcAft>
                <a:spcPts val="0"/>
              </a:spcAft>
              <a:defRPr/>
            </a:pPr>
            <a:fld id="{EA0B8F6E-C497-461D-B2B8-D5EB7E6A2EC6}" type="slidenum">
              <a:rPr lang="en-US" sz="1200">
                <a:solidFill>
                  <a:schemeClr val="tx2">
                    <a:lumMod val="50000"/>
                  </a:schemeClr>
                </a:solidFill>
                <a:latin typeface="+mn-lt"/>
                <a:cs typeface="+mn-cs"/>
              </a:rPr>
              <a:pPr defTabSz="1218987" fontAlgn="auto">
                <a:spcBef>
                  <a:spcPts val="0"/>
                </a:spcBef>
                <a:spcAft>
                  <a:spcPts val="0"/>
                </a:spcAft>
                <a:defRPr/>
              </a:pPr>
              <a:t>36</a:t>
            </a:fld>
            <a:endParaRPr lang="en-US" sz="1200">
              <a:solidFill>
                <a:schemeClr val="tx2">
                  <a:lumMod val="50000"/>
                </a:schemeClr>
              </a:solidFill>
              <a:latin typeface="+mn-lt"/>
              <a:cs typeface="+mn-cs"/>
            </a:endParaRP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1117600" y="6400800"/>
            <a:ext cx="2741613" cy="320675"/>
          </a:xfrm>
          <a:noFill/>
          <a:ln/>
        </p:spPr>
        <p:txBody>
          <a:bodyPr lIns="121899" tIns="60949" rIns="121899" bIns="60949" rtlCol="0" anchor="b"/>
          <a:lstStyle/>
          <a:p>
            <a:pPr defTabSz="1218987" fontAlgn="auto">
              <a:spcBef>
                <a:spcPts val="0"/>
              </a:spcBef>
              <a:spcAft>
                <a:spcPts val="0"/>
              </a:spcAft>
              <a:defRPr/>
            </a:pPr>
            <a:fld id="{888BC442-9498-42D6-8CF7-2DF13D5A48FD}" type="datetime1">
              <a:rPr lang="lv-LV" sz="1200">
                <a:solidFill>
                  <a:schemeClr val="tx2">
                    <a:lumMod val="50000"/>
                  </a:schemeClr>
                </a:solidFill>
                <a:latin typeface="+mn-lt"/>
                <a:cs typeface="+mn-cs"/>
              </a:rPr>
              <a:pPr defTabSz="1218987" fontAlgn="auto">
                <a:spcBef>
                  <a:spcPts val="0"/>
                </a:spcBef>
                <a:spcAft>
                  <a:spcPts val="0"/>
                </a:spcAft>
                <a:defRPr/>
              </a:pPr>
              <a:t>2021.02.26.</a:t>
            </a:fld>
            <a:endParaRPr lang="en-US" sz="1200">
              <a:solidFill>
                <a:schemeClr val="tx2">
                  <a:lumMod val="50000"/>
                </a:schemeClr>
              </a:solidFill>
              <a:latin typeface="+mn-lt"/>
              <a:cs typeface="+mn-cs"/>
            </a:endParaRPr>
          </a:p>
        </p:txBody>
      </p:sp>
      <p:sp>
        <p:nvSpPr>
          <p:cNvPr id="3" name="Slide Number Placeholder 2"/>
          <p:cNvSpPr>
            <a:spLocks noGrp="1"/>
          </p:cNvSpPr>
          <p:nvPr>
            <p:ph type="sldNum" sz="quarter" idx="12"/>
          </p:nvPr>
        </p:nvSpPr>
        <p:spPr>
          <a:xfrm>
            <a:off x="10167938" y="6400800"/>
            <a:ext cx="1106487" cy="320675"/>
          </a:xfrm>
          <a:noFill/>
          <a:ln/>
        </p:spPr>
        <p:txBody>
          <a:bodyPr lIns="121899" tIns="60949" rIns="121899" bIns="60949" rtlCol="0" anchor="b"/>
          <a:lstStyle/>
          <a:p>
            <a:pPr defTabSz="1218987" fontAlgn="auto">
              <a:spcBef>
                <a:spcPts val="0"/>
              </a:spcBef>
              <a:spcAft>
                <a:spcPts val="0"/>
              </a:spcAft>
              <a:defRPr/>
            </a:pPr>
            <a:fld id="{42C2496C-10FE-4A89-8971-96DB5063FBD1}" type="slidenum">
              <a:rPr lang="en-US" sz="1200">
                <a:solidFill>
                  <a:schemeClr val="tx2">
                    <a:lumMod val="50000"/>
                  </a:schemeClr>
                </a:solidFill>
                <a:latin typeface="+mn-lt"/>
                <a:cs typeface="+mn-cs"/>
              </a:rPr>
              <a:pPr defTabSz="1218987" fontAlgn="auto">
                <a:spcBef>
                  <a:spcPts val="0"/>
                </a:spcBef>
                <a:spcAft>
                  <a:spcPts val="0"/>
                </a:spcAft>
                <a:defRPr/>
              </a:pPr>
              <a:t>37</a:t>
            </a:fld>
            <a:endParaRPr lang="en-US" sz="1200">
              <a:solidFill>
                <a:schemeClr val="tx2">
                  <a:lumMod val="50000"/>
                </a:schemeClr>
              </a:solidFill>
              <a:latin typeface="+mn-lt"/>
              <a:cs typeface="+mn-cs"/>
            </a:endParaRPr>
          </a:p>
        </p:txBody>
      </p:sp>
      <p:sp>
        <p:nvSpPr>
          <p:cNvPr id="4" name="Content Placeholder 3"/>
          <p:cNvSpPr>
            <a:spLocks noGrp="1"/>
          </p:cNvSpPr>
          <p:nvPr>
            <p:ph idx="4294967295"/>
          </p:nvPr>
        </p:nvSpPr>
        <p:spPr>
          <a:xfrm>
            <a:off x="837828" y="1114879"/>
            <a:ext cx="10156825" cy="5257006"/>
          </a:xfrm>
        </p:spPr>
        <p:txBody>
          <a:bodyPr lIns="121899" tIns="60949" rIns="121899" bIns="60949">
            <a:normAutofit fontScale="85000" lnSpcReduction="10000"/>
          </a:bodyPr>
          <a:lstStyle/>
          <a:p>
            <a:pPr marL="0" indent="0">
              <a:lnSpc>
                <a:spcPct val="110000"/>
              </a:lnSpc>
              <a:spcBef>
                <a:spcPct val="0"/>
              </a:spcBef>
              <a:buFont typeface="Wingdings" pitchFamily="2" charset="2"/>
              <a:buNone/>
            </a:pPr>
            <a:r>
              <a:rPr lang="lv-LV" sz="3300" dirty="0"/>
              <a:t>7) lietišķās mākslas darbi, dekorācijas un scenogrāfijas darbi;</a:t>
            </a:r>
          </a:p>
          <a:p>
            <a:pPr marL="0" indent="0">
              <a:lnSpc>
                <a:spcPct val="110000"/>
              </a:lnSpc>
              <a:spcBef>
                <a:spcPct val="0"/>
              </a:spcBef>
              <a:buFont typeface="Wingdings" pitchFamily="2" charset="2"/>
              <a:buNone/>
            </a:pPr>
            <a:r>
              <a:rPr lang="lv-LV" sz="3300" dirty="0"/>
              <a:t>8) dizaina darbi;</a:t>
            </a:r>
          </a:p>
          <a:p>
            <a:pPr marL="0" indent="0">
              <a:lnSpc>
                <a:spcPct val="110000"/>
              </a:lnSpc>
              <a:spcBef>
                <a:spcPct val="0"/>
              </a:spcBef>
              <a:buFont typeface="Wingdings" pitchFamily="2" charset="2"/>
              <a:buNone/>
            </a:pPr>
            <a:r>
              <a:rPr lang="lv-LV" sz="3300" dirty="0"/>
              <a:t>9) fotogrāfiskie darbi un darbi, kas izpildīti fotogrāfijai līdzīgā veidā;</a:t>
            </a:r>
          </a:p>
          <a:p>
            <a:pPr marL="0" indent="0">
              <a:lnSpc>
                <a:spcPct val="110000"/>
              </a:lnSpc>
              <a:spcBef>
                <a:spcPct val="0"/>
              </a:spcBef>
              <a:buFont typeface="Wingdings" pitchFamily="2" charset="2"/>
              <a:buNone/>
            </a:pPr>
            <a:r>
              <a:rPr lang="lv-LV" sz="3300" dirty="0"/>
              <a:t>10) celtņu, būvju, arhitektūras darbu skices, meti, projekti un celtņu un būvju risinājumi, citi arhitektūras darinājumi, pilsētbūvniecības darbi un dārzu un parku projekti un risinājumi, kā arī pilnīgi vai daļēji uzceltas būves un realizētie pilsētbūvniecības vai ainavu objekti;</a:t>
            </a:r>
          </a:p>
          <a:p>
            <a:pPr marL="0" indent="0">
              <a:lnSpc>
                <a:spcPct val="110000"/>
              </a:lnSpc>
              <a:spcBef>
                <a:spcPct val="0"/>
              </a:spcBef>
              <a:buFont typeface="Wingdings" pitchFamily="2" charset="2"/>
              <a:buNone/>
            </a:pPr>
            <a:r>
              <a:rPr lang="lv-LV" sz="3300" dirty="0"/>
              <a:t>11) ģeogrāfiskās kartes, plāni, skices, plastiskie darbi, kas attiecas uz ģeogrāfiju, topogrāfiju un citām zinātnēm;</a:t>
            </a:r>
          </a:p>
          <a:p>
            <a:pPr marL="0" indent="0">
              <a:lnSpc>
                <a:spcPct val="110000"/>
              </a:lnSpc>
              <a:spcBef>
                <a:spcPct val="0"/>
              </a:spcBef>
              <a:buFont typeface="Wingdings" pitchFamily="2" charset="2"/>
              <a:buNone/>
            </a:pPr>
            <a:r>
              <a:rPr lang="lv-LV" sz="3300" dirty="0"/>
              <a:t>12) citi autoru darbi.</a:t>
            </a:r>
          </a:p>
          <a:p>
            <a:pPr marL="0" indent="0">
              <a:lnSpc>
                <a:spcPct val="85000"/>
              </a:lnSpc>
            </a:pPr>
            <a:endParaRPr lang="ru-RU" sz="2800" dirty="0"/>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1117600" y="6400800"/>
            <a:ext cx="2741613" cy="320675"/>
          </a:xfrm>
          <a:noFill/>
          <a:ln/>
        </p:spPr>
        <p:txBody>
          <a:bodyPr lIns="121899" tIns="60949" rIns="121899" bIns="60949" rtlCol="0" anchor="b"/>
          <a:lstStyle/>
          <a:p>
            <a:pPr defTabSz="1218987" fontAlgn="auto">
              <a:spcBef>
                <a:spcPts val="0"/>
              </a:spcBef>
              <a:spcAft>
                <a:spcPts val="0"/>
              </a:spcAft>
              <a:defRPr/>
            </a:pPr>
            <a:fld id="{888BC442-9498-42D6-8CF7-2DF13D5A48FD}" type="datetime1">
              <a:rPr lang="lv-LV" sz="1200">
                <a:solidFill>
                  <a:schemeClr val="tx2">
                    <a:lumMod val="50000"/>
                  </a:schemeClr>
                </a:solidFill>
                <a:latin typeface="+mn-lt"/>
                <a:cs typeface="+mn-cs"/>
              </a:rPr>
              <a:pPr defTabSz="1218987" fontAlgn="auto">
                <a:spcBef>
                  <a:spcPts val="0"/>
                </a:spcBef>
                <a:spcAft>
                  <a:spcPts val="0"/>
                </a:spcAft>
                <a:defRPr/>
              </a:pPr>
              <a:t>2021.02.26.</a:t>
            </a:fld>
            <a:endParaRPr lang="en-US" sz="1200">
              <a:solidFill>
                <a:schemeClr val="tx2">
                  <a:lumMod val="50000"/>
                </a:schemeClr>
              </a:solidFill>
              <a:latin typeface="+mn-lt"/>
              <a:cs typeface="+mn-cs"/>
            </a:endParaRPr>
          </a:p>
        </p:txBody>
      </p:sp>
      <p:sp>
        <p:nvSpPr>
          <p:cNvPr id="3" name="Slide Number Placeholder 2"/>
          <p:cNvSpPr>
            <a:spLocks noGrp="1"/>
          </p:cNvSpPr>
          <p:nvPr>
            <p:ph type="sldNum" sz="quarter" idx="12"/>
          </p:nvPr>
        </p:nvSpPr>
        <p:spPr>
          <a:xfrm>
            <a:off x="10167938" y="6400800"/>
            <a:ext cx="1106487" cy="320675"/>
          </a:xfrm>
          <a:noFill/>
          <a:ln/>
        </p:spPr>
        <p:txBody>
          <a:bodyPr lIns="121899" tIns="60949" rIns="121899" bIns="60949" rtlCol="0" anchor="b"/>
          <a:lstStyle/>
          <a:p>
            <a:pPr defTabSz="1218987" fontAlgn="auto">
              <a:spcBef>
                <a:spcPts val="0"/>
              </a:spcBef>
              <a:spcAft>
                <a:spcPts val="0"/>
              </a:spcAft>
              <a:defRPr/>
            </a:pPr>
            <a:fld id="{49DFF39B-D576-49D5-ABAF-98E2B929B507}" type="slidenum">
              <a:rPr lang="en-US" sz="1200">
                <a:solidFill>
                  <a:schemeClr val="tx2">
                    <a:lumMod val="50000"/>
                  </a:schemeClr>
                </a:solidFill>
                <a:latin typeface="+mn-lt"/>
                <a:cs typeface="+mn-cs"/>
              </a:rPr>
              <a:pPr defTabSz="1218987" fontAlgn="auto">
                <a:spcBef>
                  <a:spcPts val="0"/>
                </a:spcBef>
                <a:spcAft>
                  <a:spcPts val="0"/>
                </a:spcAft>
                <a:defRPr/>
              </a:pPr>
              <a:t>38</a:t>
            </a:fld>
            <a:endParaRPr lang="en-US" sz="1200">
              <a:solidFill>
                <a:schemeClr val="tx2">
                  <a:lumMod val="50000"/>
                </a:schemeClr>
              </a:solidFill>
              <a:latin typeface="+mn-lt"/>
              <a:cs typeface="+mn-cs"/>
            </a:endParaRPr>
          </a:p>
        </p:txBody>
      </p:sp>
      <p:sp>
        <p:nvSpPr>
          <p:cNvPr id="51203" name="Content Placeholder 3"/>
          <p:cNvSpPr>
            <a:spLocks noGrp="1"/>
          </p:cNvSpPr>
          <p:nvPr>
            <p:ph idx="4294967295"/>
          </p:nvPr>
        </p:nvSpPr>
        <p:spPr/>
        <p:txBody>
          <a:bodyPr lIns="121899" tIns="60949" rIns="121899" bIns="60949"/>
          <a:lstStyle/>
          <a:p>
            <a:r>
              <a:rPr lang="lv-LV" sz="4300"/>
              <a:t>Līguma priekšmets</a:t>
            </a:r>
          </a:p>
          <a:p>
            <a:r>
              <a:rPr lang="lv-LV" sz="4300"/>
              <a:t>Nosacījumi</a:t>
            </a:r>
          </a:p>
          <a:p>
            <a:r>
              <a:rPr lang="lv-LV" sz="4300"/>
              <a:t>Atbildība</a:t>
            </a:r>
          </a:p>
        </p:txBody>
      </p:sp>
      <p:sp>
        <p:nvSpPr>
          <p:cNvPr id="51204" name="Title 4"/>
          <p:cNvSpPr>
            <a:spLocks noGrp="1"/>
          </p:cNvSpPr>
          <p:nvPr>
            <p:ph type="title" idx="4294967295"/>
          </p:nvPr>
        </p:nvSpPr>
        <p:spPr/>
        <p:txBody>
          <a:bodyPr lIns="121899" tIns="60949" rIns="121899" bIns="60949"/>
          <a:lstStyle/>
          <a:p>
            <a:r>
              <a:rPr lang="lv-LV"/>
              <a:t>Īres/nomas līgums</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Content Placeholder 1"/>
          <p:cNvSpPr>
            <a:spLocks noGrp="1"/>
          </p:cNvSpPr>
          <p:nvPr>
            <p:ph idx="4294967295"/>
          </p:nvPr>
        </p:nvSpPr>
        <p:spPr/>
        <p:txBody>
          <a:bodyPr lIns="121899" tIns="60949" rIns="121899" bIns="60949"/>
          <a:lstStyle/>
          <a:p>
            <a:r>
              <a:rPr lang="lv-LV" sz="3400"/>
              <a:t>Nometnes programma</a:t>
            </a:r>
          </a:p>
          <a:p>
            <a:r>
              <a:rPr lang="lv-LV" sz="3400"/>
              <a:t>Nometnes darba kārtība</a:t>
            </a:r>
          </a:p>
          <a:p>
            <a:r>
              <a:rPr lang="lv-LV" sz="3400"/>
              <a:t>Drošības noteikumi</a:t>
            </a:r>
          </a:p>
          <a:p>
            <a:r>
              <a:rPr lang="lv-LV" sz="3400"/>
              <a:t>Nometnes iekšējās kārtības noteikumi</a:t>
            </a:r>
          </a:p>
          <a:p>
            <a:endParaRPr lang="lv-LV"/>
          </a:p>
        </p:txBody>
      </p:sp>
      <p:sp>
        <p:nvSpPr>
          <p:cNvPr id="52226" name="Title 2"/>
          <p:cNvSpPr>
            <a:spLocks noGrp="1"/>
          </p:cNvSpPr>
          <p:nvPr>
            <p:ph type="title" idx="4294967295"/>
          </p:nvPr>
        </p:nvSpPr>
        <p:spPr/>
        <p:txBody>
          <a:bodyPr lIns="121899" tIns="60949" rIns="121899" bIns="60949"/>
          <a:lstStyle/>
          <a:p>
            <a:r>
              <a:rPr lang="lv-LV"/>
              <a:t>Nometnes dokumentācija un tās nozīme līgumattiecībās</a:t>
            </a:r>
          </a:p>
        </p:txBody>
      </p:sp>
      <p:sp>
        <p:nvSpPr>
          <p:cNvPr id="5" name="Date Placeholder 4"/>
          <p:cNvSpPr>
            <a:spLocks noGrp="1"/>
          </p:cNvSpPr>
          <p:nvPr>
            <p:ph type="dt" sz="quarter" idx="10"/>
          </p:nvPr>
        </p:nvSpPr>
        <p:spPr>
          <a:xfrm>
            <a:off x="1117600" y="6400800"/>
            <a:ext cx="2741613" cy="320675"/>
          </a:xfrm>
          <a:noFill/>
          <a:ln/>
        </p:spPr>
        <p:txBody>
          <a:bodyPr lIns="121899" tIns="60949" rIns="121899" bIns="60949" rtlCol="0" anchor="b"/>
          <a:lstStyle/>
          <a:p>
            <a:pPr defTabSz="1218987" fontAlgn="auto">
              <a:spcBef>
                <a:spcPts val="0"/>
              </a:spcBef>
              <a:spcAft>
                <a:spcPts val="0"/>
              </a:spcAft>
              <a:defRPr/>
            </a:pPr>
            <a:fld id="{47AE2196-D40E-4CF6-884C-919A21676455}" type="datetime1">
              <a:rPr lang="lv-LV" sz="1200">
                <a:solidFill>
                  <a:schemeClr val="tx2">
                    <a:lumMod val="50000"/>
                  </a:schemeClr>
                </a:solidFill>
                <a:latin typeface="+mn-lt"/>
                <a:cs typeface="+mn-cs"/>
              </a:rPr>
              <a:pPr defTabSz="1218987" fontAlgn="auto">
                <a:spcBef>
                  <a:spcPts val="0"/>
                </a:spcBef>
                <a:spcAft>
                  <a:spcPts val="0"/>
                </a:spcAft>
                <a:defRPr/>
              </a:pPr>
              <a:t>2021.02.26.</a:t>
            </a:fld>
            <a:endParaRPr lang="en-US" sz="1200">
              <a:solidFill>
                <a:schemeClr val="tx2">
                  <a:lumMod val="50000"/>
                </a:schemeClr>
              </a:solidFill>
              <a:latin typeface="+mn-lt"/>
              <a:cs typeface="+mn-cs"/>
            </a:endParaRPr>
          </a:p>
        </p:txBody>
      </p:sp>
      <p:sp>
        <p:nvSpPr>
          <p:cNvPr id="6" name="Slide Number Placeholder 5"/>
          <p:cNvSpPr>
            <a:spLocks noGrp="1"/>
          </p:cNvSpPr>
          <p:nvPr>
            <p:ph type="sldNum" sz="quarter" idx="12"/>
          </p:nvPr>
        </p:nvSpPr>
        <p:spPr>
          <a:xfrm>
            <a:off x="10167938" y="6400800"/>
            <a:ext cx="1106487" cy="320675"/>
          </a:xfrm>
          <a:noFill/>
          <a:ln/>
        </p:spPr>
        <p:txBody>
          <a:bodyPr lIns="121899" tIns="60949" rIns="121899" bIns="60949" rtlCol="0" anchor="b"/>
          <a:lstStyle/>
          <a:p>
            <a:pPr defTabSz="1218987" fontAlgn="auto">
              <a:spcBef>
                <a:spcPts val="0"/>
              </a:spcBef>
              <a:spcAft>
                <a:spcPts val="0"/>
              </a:spcAft>
              <a:defRPr/>
            </a:pPr>
            <a:fld id="{E359AAB3-B1C7-4B99-8BA7-EED29C3F4CF5}" type="slidenum">
              <a:rPr lang="en-US" sz="1200">
                <a:solidFill>
                  <a:schemeClr val="tx2">
                    <a:lumMod val="50000"/>
                  </a:schemeClr>
                </a:solidFill>
                <a:latin typeface="+mn-lt"/>
                <a:cs typeface="+mn-cs"/>
              </a:rPr>
              <a:pPr defTabSz="1218987" fontAlgn="auto">
                <a:spcBef>
                  <a:spcPts val="0"/>
                </a:spcBef>
                <a:spcAft>
                  <a:spcPts val="0"/>
                </a:spcAft>
                <a:defRPr/>
              </a:pPr>
              <a:t>39</a:t>
            </a:fld>
            <a:endParaRPr lang="en-US" sz="1200">
              <a:solidFill>
                <a:schemeClr val="tx2">
                  <a:lumMod val="50000"/>
                </a:schemeClr>
              </a:solidFill>
              <a:latin typeface="+mn-lt"/>
              <a:cs typeface="+mn-cs"/>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1117600" y="6400800"/>
            <a:ext cx="2741613" cy="320675"/>
          </a:xfrm>
          <a:noFill/>
          <a:ln/>
        </p:spPr>
        <p:txBody>
          <a:bodyPr lIns="121899" tIns="60949" rIns="121899" bIns="60949" rtlCol="0" anchor="b"/>
          <a:lstStyle/>
          <a:p>
            <a:pPr defTabSz="1218987" fontAlgn="auto">
              <a:spcBef>
                <a:spcPts val="0"/>
              </a:spcBef>
              <a:spcAft>
                <a:spcPts val="0"/>
              </a:spcAft>
              <a:defRPr/>
            </a:pPr>
            <a:fld id="{888BC442-9498-42D6-8CF7-2DF13D5A48FD}" type="datetime1">
              <a:rPr lang="lv-LV" sz="1200">
                <a:solidFill>
                  <a:schemeClr val="tx2">
                    <a:lumMod val="50000"/>
                  </a:schemeClr>
                </a:solidFill>
                <a:latin typeface="+mn-lt"/>
                <a:cs typeface="+mn-cs"/>
              </a:rPr>
              <a:pPr defTabSz="1218987" fontAlgn="auto">
                <a:spcBef>
                  <a:spcPts val="0"/>
                </a:spcBef>
                <a:spcAft>
                  <a:spcPts val="0"/>
                </a:spcAft>
                <a:defRPr/>
              </a:pPr>
              <a:t>2021.02.26.</a:t>
            </a:fld>
            <a:endParaRPr lang="en-US" sz="1200">
              <a:solidFill>
                <a:schemeClr val="tx2">
                  <a:lumMod val="50000"/>
                </a:schemeClr>
              </a:solidFill>
              <a:latin typeface="+mn-lt"/>
              <a:cs typeface="+mn-cs"/>
            </a:endParaRPr>
          </a:p>
        </p:txBody>
      </p:sp>
      <p:sp>
        <p:nvSpPr>
          <p:cNvPr id="3" name="Slide Number Placeholder 2"/>
          <p:cNvSpPr>
            <a:spLocks noGrp="1"/>
          </p:cNvSpPr>
          <p:nvPr>
            <p:ph type="sldNum" sz="quarter" idx="12"/>
          </p:nvPr>
        </p:nvSpPr>
        <p:spPr>
          <a:xfrm>
            <a:off x="10167938" y="6400800"/>
            <a:ext cx="1106487" cy="320675"/>
          </a:xfrm>
          <a:noFill/>
          <a:ln/>
        </p:spPr>
        <p:txBody>
          <a:bodyPr lIns="121899" tIns="60949" rIns="121899" bIns="60949" rtlCol="0" anchor="b"/>
          <a:lstStyle/>
          <a:p>
            <a:pPr defTabSz="1218987" fontAlgn="auto">
              <a:spcBef>
                <a:spcPts val="0"/>
              </a:spcBef>
              <a:spcAft>
                <a:spcPts val="0"/>
              </a:spcAft>
              <a:defRPr/>
            </a:pPr>
            <a:fld id="{6A4A8A17-B57C-43E9-81A9-5DDC313382BB}" type="slidenum">
              <a:rPr lang="en-US" sz="1200">
                <a:solidFill>
                  <a:schemeClr val="tx2">
                    <a:lumMod val="50000"/>
                  </a:schemeClr>
                </a:solidFill>
                <a:latin typeface="+mn-lt"/>
                <a:cs typeface="+mn-cs"/>
              </a:rPr>
              <a:pPr defTabSz="1218987" fontAlgn="auto">
                <a:spcBef>
                  <a:spcPts val="0"/>
                </a:spcBef>
                <a:spcAft>
                  <a:spcPts val="0"/>
                </a:spcAft>
                <a:defRPr/>
              </a:pPr>
              <a:t>4</a:t>
            </a:fld>
            <a:endParaRPr lang="en-US" sz="1200">
              <a:solidFill>
                <a:schemeClr val="tx2">
                  <a:lumMod val="50000"/>
                </a:schemeClr>
              </a:solidFill>
              <a:latin typeface="+mn-lt"/>
              <a:cs typeface="+mn-cs"/>
            </a:endParaRPr>
          </a:p>
        </p:txBody>
      </p:sp>
      <p:sp>
        <p:nvSpPr>
          <p:cNvPr id="18435" name="Content Placeholder 3"/>
          <p:cNvSpPr>
            <a:spLocks noGrp="1"/>
          </p:cNvSpPr>
          <p:nvPr>
            <p:ph idx="4294967295"/>
          </p:nvPr>
        </p:nvSpPr>
        <p:spPr/>
        <p:txBody>
          <a:bodyPr lIns="121899" tIns="60949" rIns="121899" bIns="60949"/>
          <a:lstStyle/>
          <a:p>
            <a:pPr marL="0" indent="0">
              <a:buFont typeface="Wingdings" pitchFamily="2" charset="2"/>
              <a:buNone/>
            </a:pPr>
            <a:endParaRPr lang="lv-LV" sz="3300"/>
          </a:p>
          <a:p>
            <a:pPr marL="0" indent="0">
              <a:buFont typeface="Wingdings" pitchFamily="2" charset="2"/>
              <a:buNone/>
            </a:pPr>
            <a:r>
              <a:rPr lang="lv-LV" sz="3300"/>
              <a:t>Līgumslēdzējpuses</a:t>
            </a:r>
          </a:p>
          <a:p>
            <a:pPr marL="0" indent="0">
              <a:buFont typeface="Wingdings" pitchFamily="2" charset="2"/>
              <a:buNone/>
            </a:pPr>
            <a:r>
              <a:rPr lang="lv-LV" sz="3300"/>
              <a:t>Līguma priekšmets</a:t>
            </a:r>
          </a:p>
          <a:p>
            <a:pPr marL="0" indent="0">
              <a:buFont typeface="Wingdings" pitchFamily="2" charset="2"/>
              <a:buNone/>
            </a:pPr>
            <a:r>
              <a:rPr lang="lv-LV" sz="3300"/>
              <a:t>Darījuma forma</a:t>
            </a:r>
          </a:p>
          <a:p>
            <a:pPr marL="0" indent="0">
              <a:buFont typeface="Wingdings" pitchFamily="2" charset="2"/>
              <a:buNone/>
            </a:pPr>
            <a:r>
              <a:rPr lang="lv-LV" sz="3300"/>
              <a:t>Nosacījumi</a:t>
            </a:r>
          </a:p>
        </p:txBody>
      </p:sp>
      <p:sp>
        <p:nvSpPr>
          <p:cNvPr id="18436" name="Title 4"/>
          <p:cNvSpPr>
            <a:spLocks noGrp="1"/>
          </p:cNvSpPr>
          <p:nvPr>
            <p:ph type="title" idx="4294967295"/>
          </p:nvPr>
        </p:nvSpPr>
        <p:spPr/>
        <p:txBody>
          <a:bodyPr lIns="121899" tIns="60949" rIns="121899" bIns="60949"/>
          <a:lstStyle/>
          <a:p>
            <a:r>
              <a:rPr lang="lv-LV"/>
              <a:t>Līgumattiecības</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1117600" y="404813"/>
            <a:ext cx="10156825" cy="5767387"/>
          </a:xfrm>
        </p:spPr>
        <p:txBody>
          <a:bodyPr lIns="121899" tIns="60949" rIns="121899" bIns="60949">
            <a:normAutofit/>
          </a:bodyPr>
          <a:lstStyle/>
          <a:p>
            <a:pPr marL="0" indent="0" algn="ctr">
              <a:lnSpc>
                <a:spcPct val="75000"/>
              </a:lnSpc>
              <a:buFont typeface="Wingdings" pitchFamily="2" charset="2"/>
              <a:buNone/>
            </a:pPr>
            <a:r>
              <a:rPr lang="lv-LV" altLang="lv-LV" sz="3400">
                <a:ea typeface="MS PGothic" pitchFamily="34" charset="-128"/>
              </a:rPr>
              <a:t>PALDIES PAR UZMANĪBU!</a:t>
            </a:r>
          </a:p>
          <a:p>
            <a:pPr marL="0" indent="0">
              <a:lnSpc>
                <a:spcPct val="75000"/>
              </a:lnSpc>
            </a:pPr>
            <a:endParaRPr lang="lv-LV" altLang="lv-LV" sz="3400">
              <a:ea typeface="MS PGothic" pitchFamily="34" charset="-128"/>
            </a:endParaRPr>
          </a:p>
          <a:p>
            <a:pPr marL="0" indent="0">
              <a:lnSpc>
                <a:spcPct val="75000"/>
              </a:lnSpc>
            </a:pPr>
            <a:endParaRPr lang="lv-LV" altLang="lv-LV" sz="3400">
              <a:ea typeface="MS PGothic" pitchFamily="34" charset="-128"/>
            </a:endParaRPr>
          </a:p>
          <a:p>
            <a:pPr marL="0" indent="0" algn="ctr">
              <a:lnSpc>
                <a:spcPct val="75000"/>
              </a:lnSpc>
              <a:buFont typeface="Wingdings" pitchFamily="2" charset="2"/>
              <a:buNone/>
            </a:pPr>
            <a:r>
              <a:rPr lang="lv-LV" altLang="lv-LV" sz="3400">
                <a:ea typeface="MS PGothic" pitchFamily="34" charset="-128"/>
              </a:rPr>
              <a:t>Veiksmi un izdošanos Jūsu ideju un ieceru realizēšanā! </a:t>
            </a:r>
          </a:p>
          <a:p>
            <a:pPr marL="0" indent="0">
              <a:lnSpc>
                <a:spcPct val="75000"/>
              </a:lnSpc>
            </a:pPr>
            <a:endParaRPr lang="lv-LV" altLang="lv-LV" sz="3400">
              <a:ea typeface="MS PGothic" pitchFamily="34" charset="-128"/>
            </a:endParaRPr>
          </a:p>
          <a:p>
            <a:pPr marL="0" indent="0">
              <a:lnSpc>
                <a:spcPct val="75000"/>
              </a:lnSpc>
            </a:pPr>
            <a:endParaRPr lang="lv-LV" altLang="lv-LV" sz="3400">
              <a:ea typeface="MS PGothic" pitchFamily="34" charset="-128"/>
            </a:endParaRPr>
          </a:p>
          <a:p>
            <a:pPr marL="0" indent="0" algn="r">
              <a:lnSpc>
                <a:spcPct val="75000"/>
              </a:lnSpc>
              <a:buFont typeface="Wingdings" pitchFamily="2" charset="2"/>
              <a:buNone/>
            </a:pPr>
            <a:r>
              <a:rPr lang="lv-LV" altLang="lv-LV" sz="3400">
                <a:ea typeface="MS PGothic" pitchFamily="34" charset="-128"/>
              </a:rPr>
              <a:t>Ar cieņu,</a:t>
            </a:r>
          </a:p>
          <a:p>
            <a:pPr marL="0" indent="0" algn="r">
              <a:lnSpc>
                <a:spcPct val="75000"/>
              </a:lnSpc>
              <a:buFont typeface="Wingdings" pitchFamily="2" charset="2"/>
              <a:buNone/>
            </a:pPr>
            <a:r>
              <a:rPr lang="lv-LV" altLang="lv-LV" sz="3400">
                <a:ea typeface="MS PGothic" pitchFamily="34" charset="-128"/>
              </a:rPr>
              <a:t>Igors Buķis-Fleitmanis </a:t>
            </a:r>
          </a:p>
          <a:p>
            <a:pPr marL="0" indent="0" algn="r">
              <a:lnSpc>
                <a:spcPct val="75000"/>
              </a:lnSpc>
              <a:buFont typeface="Wingdings" pitchFamily="2" charset="2"/>
              <a:buNone/>
            </a:pPr>
            <a:r>
              <a:rPr lang="lv-LV" altLang="lv-LV" sz="3400">
                <a:ea typeface="MS PGothic" pitchFamily="34" charset="-128"/>
              </a:rPr>
              <a:t>kontakttālrunis 26416955 </a:t>
            </a:r>
          </a:p>
          <a:p>
            <a:pPr marL="0" indent="0" algn="r">
              <a:lnSpc>
                <a:spcPct val="75000"/>
              </a:lnSpc>
              <a:buFont typeface="Wingdings" pitchFamily="2" charset="2"/>
              <a:buNone/>
            </a:pPr>
            <a:r>
              <a:rPr lang="lv-LV" altLang="lv-LV" sz="3400">
                <a:ea typeface="MS PGothic" pitchFamily="34" charset="-128"/>
              </a:rPr>
              <a:t>bukis.fleitmane@gmail.com </a:t>
            </a:r>
          </a:p>
          <a:p>
            <a:pPr marL="0" indent="0">
              <a:lnSpc>
                <a:spcPct val="75000"/>
              </a:lnSpc>
            </a:pPr>
            <a:endParaRPr lang="lv-LV" sz="2000"/>
          </a:p>
        </p:txBody>
      </p:sp>
      <p:sp>
        <p:nvSpPr>
          <p:cNvPr id="4" name="Date Placeholder 3"/>
          <p:cNvSpPr>
            <a:spLocks noGrp="1"/>
          </p:cNvSpPr>
          <p:nvPr>
            <p:ph type="dt" sz="quarter" idx="10"/>
          </p:nvPr>
        </p:nvSpPr>
        <p:spPr>
          <a:xfrm>
            <a:off x="1117600" y="6400800"/>
            <a:ext cx="2741613" cy="320675"/>
          </a:xfrm>
          <a:noFill/>
          <a:ln/>
        </p:spPr>
        <p:txBody>
          <a:bodyPr lIns="121899" tIns="60949" rIns="121899" bIns="60949" rtlCol="0" anchor="b"/>
          <a:lstStyle/>
          <a:p>
            <a:pPr defTabSz="1218987" fontAlgn="auto">
              <a:spcBef>
                <a:spcPts val="0"/>
              </a:spcBef>
              <a:spcAft>
                <a:spcPts val="0"/>
              </a:spcAft>
              <a:defRPr/>
            </a:pPr>
            <a:fld id="{D542F024-73BB-4F7E-B3AD-0E7F7E7BF59E}" type="datetime1">
              <a:rPr lang="lv-LV" sz="1200">
                <a:solidFill>
                  <a:schemeClr val="tx2">
                    <a:lumMod val="50000"/>
                  </a:schemeClr>
                </a:solidFill>
                <a:latin typeface="+mn-lt"/>
                <a:cs typeface="+mn-cs"/>
              </a:rPr>
              <a:pPr defTabSz="1218987" fontAlgn="auto">
                <a:spcBef>
                  <a:spcPts val="0"/>
                </a:spcBef>
                <a:spcAft>
                  <a:spcPts val="0"/>
                </a:spcAft>
                <a:defRPr/>
              </a:pPr>
              <a:t>2021.02.26.</a:t>
            </a:fld>
            <a:endParaRPr lang="en-US" sz="1200">
              <a:solidFill>
                <a:schemeClr val="tx2">
                  <a:lumMod val="50000"/>
                </a:schemeClr>
              </a:solidFill>
              <a:latin typeface="+mn-lt"/>
              <a:cs typeface="+mn-cs"/>
            </a:endParaRPr>
          </a:p>
        </p:txBody>
      </p:sp>
      <p:sp>
        <p:nvSpPr>
          <p:cNvPr id="5" name="Slide Number Placeholder 4"/>
          <p:cNvSpPr>
            <a:spLocks noGrp="1"/>
          </p:cNvSpPr>
          <p:nvPr>
            <p:ph type="sldNum" sz="quarter" idx="12"/>
          </p:nvPr>
        </p:nvSpPr>
        <p:spPr>
          <a:xfrm>
            <a:off x="10167938" y="6400800"/>
            <a:ext cx="1106487" cy="320675"/>
          </a:xfrm>
          <a:noFill/>
          <a:ln/>
        </p:spPr>
        <p:txBody>
          <a:bodyPr lIns="121899" tIns="60949" rIns="121899" bIns="60949" rtlCol="0" anchor="b"/>
          <a:lstStyle/>
          <a:p>
            <a:pPr defTabSz="1218987" fontAlgn="auto">
              <a:spcBef>
                <a:spcPts val="0"/>
              </a:spcBef>
              <a:spcAft>
                <a:spcPts val="0"/>
              </a:spcAft>
              <a:defRPr/>
            </a:pPr>
            <a:fld id="{B05661A7-B26E-4032-B31B-A00CC2B34793}" type="slidenum">
              <a:rPr lang="en-US" sz="1200">
                <a:solidFill>
                  <a:schemeClr val="tx2">
                    <a:lumMod val="50000"/>
                  </a:schemeClr>
                </a:solidFill>
                <a:latin typeface="+mn-lt"/>
                <a:cs typeface="+mn-cs"/>
              </a:rPr>
              <a:pPr defTabSz="1218987" fontAlgn="auto">
                <a:spcBef>
                  <a:spcPts val="0"/>
                </a:spcBef>
                <a:spcAft>
                  <a:spcPts val="0"/>
                </a:spcAft>
                <a:defRPr/>
              </a:pPr>
              <a:t>40</a:t>
            </a:fld>
            <a:endParaRPr lang="en-US" sz="1200">
              <a:solidFill>
                <a:schemeClr val="tx2">
                  <a:lumMod val="50000"/>
                </a:schemeClr>
              </a:solidFill>
              <a:latin typeface="+mn-lt"/>
              <a:cs typeface="+mn-cs"/>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1117600" y="6400800"/>
            <a:ext cx="2741613" cy="320675"/>
          </a:xfrm>
          <a:noFill/>
          <a:ln/>
        </p:spPr>
        <p:txBody>
          <a:bodyPr lIns="121899" tIns="60949" rIns="121899" bIns="60949" rtlCol="0" anchor="b"/>
          <a:lstStyle/>
          <a:p>
            <a:pPr defTabSz="1218987" fontAlgn="auto">
              <a:spcBef>
                <a:spcPts val="0"/>
              </a:spcBef>
              <a:spcAft>
                <a:spcPts val="0"/>
              </a:spcAft>
              <a:defRPr/>
            </a:pPr>
            <a:fld id="{888BC442-9498-42D6-8CF7-2DF13D5A48FD}" type="datetime1">
              <a:rPr lang="lv-LV" sz="1200">
                <a:solidFill>
                  <a:schemeClr val="tx2">
                    <a:lumMod val="50000"/>
                  </a:schemeClr>
                </a:solidFill>
                <a:latin typeface="+mn-lt"/>
                <a:cs typeface="+mn-cs"/>
              </a:rPr>
              <a:pPr defTabSz="1218987" fontAlgn="auto">
                <a:spcBef>
                  <a:spcPts val="0"/>
                </a:spcBef>
                <a:spcAft>
                  <a:spcPts val="0"/>
                </a:spcAft>
                <a:defRPr/>
              </a:pPr>
              <a:t>2021.02.26.</a:t>
            </a:fld>
            <a:endParaRPr lang="en-US" sz="1200">
              <a:solidFill>
                <a:schemeClr val="tx2">
                  <a:lumMod val="50000"/>
                </a:schemeClr>
              </a:solidFill>
              <a:latin typeface="+mn-lt"/>
              <a:cs typeface="+mn-cs"/>
            </a:endParaRPr>
          </a:p>
        </p:txBody>
      </p:sp>
      <p:sp>
        <p:nvSpPr>
          <p:cNvPr id="3" name="Slide Number Placeholder 2"/>
          <p:cNvSpPr>
            <a:spLocks noGrp="1"/>
          </p:cNvSpPr>
          <p:nvPr>
            <p:ph type="sldNum" sz="quarter" idx="12"/>
          </p:nvPr>
        </p:nvSpPr>
        <p:spPr>
          <a:xfrm>
            <a:off x="10167938" y="6400800"/>
            <a:ext cx="1106487" cy="320675"/>
          </a:xfrm>
          <a:noFill/>
          <a:ln/>
        </p:spPr>
        <p:txBody>
          <a:bodyPr lIns="121899" tIns="60949" rIns="121899" bIns="60949" rtlCol="0" anchor="b"/>
          <a:lstStyle/>
          <a:p>
            <a:pPr defTabSz="1218987" fontAlgn="auto">
              <a:spcBef>
                <a:spcPts val="0"/>
              </a:spcBef>
              <a:spcAft>
                <a:spcPts val="0"/>
              </a:spcAft>
              <a:defRPr/>
            </a:pPr>
            <a:fld id="{122A0BF7-314A-4658-AA0F-9360E8E7A1B6}" type="slidenum">
              <a:rPr lang="en-US" sz="1200">
                <a:solidFill>
                  <a:schemeClr val="tx2">
                    <a:lumMod val="50000"/>
                  </a:schemeClr>
                </a:solidFill>
                <a:latin typeface="+mn-lt"/>
                <a:cs typeface="+mn-cs"/>
              </a:rPr>
              <a:pPr defTabSz="1218987" fontAlgn="auto">
                <a:spcBef>
                  <a:spcPts val="0"/>
                </a:spcBef>
                <a:spcAft>
                  <a:spcPts val="0"/>
                </a:spcAft>
                <a:defRPr/>
              </a:pPr>
              <a:t>5</a:t>
            </a:fld>
            <a:endParaRPr lang="en-US" sz="1200">
              <a:solidFill>
                <a:schemeClr val="tx2">
                  <a:lumMod val="50000"/>
                </a:schemeClr>
              </a:solidFill>
              <a:latin typeface="+mn-lt"/>
              <a:cs typeface="+mn-cs"/>
            </a:endParaRPr>
          </a:p>
        </p:txBody>
      </p:sp>
      <p:sp>
        <p:nvSpPr>
          <p:cNvPr id="20483" name="Content Placeholder 3"/>
          <p:cNvSpPr>
            <a:spLocks noGrp="1"/>
          </p:cNvSpPr>
          <p:nvPr>
            <p:ph idx="4294967295"/>
          </p:nvPr>
        </p:nvSpPr>
        <p:spPr/>
        <p:txBody>
          <a:bodyPr lIns="121899" tIns="60949" rIns="121899" bIns="60949"/>
          <a:lstStyle/>
          <a:p>
            <a:r>
              <a:rPr lang="lv-LV" sz="4300"/>
              <a:t>Publisks pasākums</a:t>
            </a:r>
          </a:p>
          <a:p>
            <a:r>
              <a:rPr lang="lv-LV" sz="4300"/>
              <a:t>Privāts pasākums</a:t>
            </a:r>
          </a:p>
          <a:p>
            <a:r>
              <a:rPr lang="lv-LV" sz="4300"/>
              <a:t>Bērnu nometne, kā mērķtiecīgi organizēts pasākums</a:t>
            </a:r>
          </a:p>
        </p:txBody>
      </p:sp>
      <p:sp>
        <p:nvSpPr>
          <p:cNvPr id="20484" name="Title 4"/>
          <p:cNvSpPr>
            <a:spLocks noGrp="1"/>
          </p:cNvSpPr>
          <p:nvPr>
            <p:ph type="title" idx="4294967295"/>
          </p:nvPr>
        </p:nvSpPr>
        <p:spPr/>
        <p:txBody>
          <a:bodyPr lIns="121899" tIns="60949" rIns="121899" bIns="60949"/>
          <a:lstStyle/>
          <a:p>
            <a:r>
              <a:rPr lang="lv-LV"/>
              <a:t>Pasākums, kā līguma priekšmets</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2"/>
          <p:cNvSpPr>
            <a:spLocks noGrp="1"/>
          </p:cNvSpPr>
          <p:nvPr>
            <p:ph idx="4294967295"/>
          </p:nvPr>
        </p:nvSpPr>
        <p:spPr/>
        <p:txBody>
          <a:bodyPr lIns="121899" tIns="60949" rIns="121899" bIns="60949"/>
          <a:lstStyle/>
          <a:p>
            <a:pPr marL="0" indent="0">
              <a:buFont typeface="Wingdings" pitchFamily="2" charset="2"/>
              <a:buNone/>
            </a:pPr>
            <a:endParaRPr lang="lv-LV" b="1"/>
          </a:p>
          <a:p>
            <a:pPr marL="0" indent="0">
              <a:buFont typeface="Wingdings" pitchFamily="2" charset="2"/>
              <a:buNone/>
            </a:pPr>
            <a:r>
              <a:rPr lang="lv-LV" sz="3900" b="1"/>
              <a:t>publisks pasākums </a:t>
            </a:r>
            <a:r>
              <a:rPr lang="lv-LV" sz="3900"/>
              <a:t>— fiziskās vai juridiskās personas plānots un organizēts sabiedrībai pieejams svētku, piemiņas, izklaides, sporta vai atpūtas pasākums publiskā vietā neatkarīgi no īpašuma piederības</a:t>
            </a:r>
          </a:p>
        </p:txBody>
      </p:sp>
      <p:sp>
        <p:nvSpPr>
          <p:cNvPr id="21506" name="Title 1"/>
          <p:cNvSpPr>
            <a:spLocks noGrp="1"/>
          </p:cNvSpPr>
          <p:nvPr>
            <p:ph type="title" idx="4294967295"/>
          </p:nvPr>
        </p:nvSpPr>
        <p:spPr/>
        <p:txBody>
          <a:bodyPr lIns="121899" tIns="60949" rIns="121899" bIns="60949"/>
          <a:lstStyle/>
          <a:p>
            <a:r>
              <a:rPr lang="lv-LV"/>
              <a:t>Publisku izklaides un svētku pasākumu drošības likums1.pants</a:t>
            </a:r>
            <a:endParaRPr lang="en-US"/>
          </a:p>
        </p:txBody>
      </p:sp>
      <p:sp>
        <p:nvSpPr>
          <p:cNvPr id="4" name="Date Placeholder 3"/>
          <p:cNvSpPr>
            <a:spLocks noGrp="1"/>
          </p:cNvSpPr>
          <p:nvPr>
            <p:ph type="dt" sz="quarter" idx="10"/>
          </p:nvPr>
        </p:nvSpPr>
        <p:spPr>
          <a:xfrm>
            <a:off x="1117600" y="6400800"/>
            <a:ext cx="2741613" cy="320675"/>
          </a:xfrm>
          <a:noFill/>
          <a:ln/>
        </p:spPr>
        <p:txBody>
          <a:bodyPr lIns="121899" tIns="60949" rIns="121899" bIns="60949" rtlCol="0" anchor="b"/>
          <a:lstStyle/>
          <a:p>
            <a:pPr defTabSz="1218987" fontAlgn="auto">
              <a:spcBef>
                <a:spcPts val="0"/>
              </a:spcBef>
              <a:spcAft>
                <a:spcPts val="0"/>
              </a:spcAft>
              <a:defRPr/>
            </a:pPr>
            <a:fld id="{00DB42A4-0AC1-4E53-B7FD-B5CE1E086C54}" type="datetime1">
              <a:rPr lang="lv-LV" sz="1200">
                <a:solidFill>
                  <a:schemeClr val="tx2">
                    <a:lumMod val="50000"/>
                  </a:schemeClr>
                </a:solidFill>
                <a:latin typeface="+mn-lt"/>
                <a:cs typeface="+mn-cs"/>
              </a:rPr>
              <a:pPr defTabSz="1218987" fontAlgn="auto">
                <a:spcBef>
                  <a:spcPts val="0"/>
                </a:spcBef>
                <a:spcAft>
                  <a:spcPts val="0"/>
                </a:spcAft>
                <a:defRPr/>
              </a:pPr>
              <a:t>2021.02.26.</a:t>
            </a:fld>
            <a:endParaRPr lang="en-US" sz="1200">
              <a:solidFill>
                <a:schemeClr val="tx2">
                  <a:lumMod val="50000"/>
                </a:schemeClr>
              </a:solidFill>
              <a:latin typeface="+mn-lt"/>
              <a:cs typeface="+mn-cs"/>
            </a:endParaRPr>
          </a:p>
        </p:txBody>
      </p:sp>
      <p:sp>
        <p:nvSpPr>
          <p:cNvPr id="5" name="Slide Number Placeholder 4"/>
          <p:cNvSpPr>
            <a:spLocks noGrp="1"/>
          </p:cNvSpPr>
          <p:nvPr>
            <p:ph type="sldNum" sz="quarter" idx="12"/>
          </p:nvPr>
        </p:nvSpPr>
        <p:spPr>
          <a:xfrm>
            <a:off x="10167938" y="6400800"/>
            <a:ext cx="1106487" cy="320675"/>
          </a:xfrm>
          <a:noFill/>
          <a:ln/>
        </p:spPr>
        <p:txBody>
          <a:bodyPr lIns="121899" tIns="60949" rIns="121899" bIns="60949" rtlCol="0" anchor="b"/>
          <a:lstStyle/>
          <a:p>
            <a:pPr defTabSz="1218987" fontAlgn="auto">
              <a:spcBef>
                <a:spcPts val="0"/>
              </a:spcBef>
              <a:spcAft>
                <a:spcPts val="0"/>
              </a:spcAft>
              <a:defRPr/>
            </a:pPr>
            <a:fld id="{FA4240B6-9139-4270-BAE6-3A594270BBA1}" type="slidenum">
              <a:rPr lang="en-US" sz="1200">
                <a:solidFill>
                  <a:schemeClr val="tx2">
                    <a:lumMod val="50000"/>
                  </a:schemeClr>
                </a:solidFill>
                <a:latin typeface="+mn-lt"/>
                <a:cs typeface="+mn-cs"/>
              </a:rPr>
              <a:pPr defTabSz="1218987" fontAlgn="auto">
                <a:spcBef>
                  <a:spcPts val="0"/>
                </a:spcBef>
                <a:spcAft>
                  <a:spcPts val="0"/>
                </a:spcAft>
                <a:defRPr/>
              </a:pPr>
              <a:t>6</a:t>
            </a:fld>
            <a:endParaRPr lang="en-US" sz="1200">
              <a:solidFill>
                <a:schemeClr val="tx2">
                  <a:lumMod val="50000"/>
                </a:schemeClr>
              </a:solidFill>
              <a:latin typeface="+mn-lt"/>
              <a:cs typeface="+mn-cs"/>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1117600" y="6400800"/>
            <a:ext cx="2741613" cy="320675"/>
          </a:xfrm>
          <a:noFill/>
          <a:ln/>
        </p:spPr>
        <p:txBody>
          <a:bodyPr lIns="121899" tIns="60949" rIns="121899" bIns="60949" rtlCol="0" anchor="b"/>
          <a:lstStyle/>
          <a:p>
            <a:pPr defTabSz="1218987" fontAlgn="auto">
              <a:spcBef>
                <a:spcPts val="0"/>
              </a:spcBef>
              <a:spcAft>
                <a:spcPts val="0"/>
              </a:spcAft>
              <a:defRPr/>
            </a:pPr>
            <a:fld id="{888BC442-9498-42D6-8CF7-2DF13D5A48FD}" type="datetime1">
              <a:rPr lang="lv-LV" sz="1200">
                <a:solidFill>
                  <a:schemeClr val="tx2">
                    <a:lumMod val="50000"/>
                  </a:schemeClr>
                </a:solidFill>
                <a:latin typeface="+mn-lt"/>
                <a:cs typeface="+mn-cs"/>
              </a:rPr>
              <a:pPr defTabSz="1218987" fontAlgn="auto">
                <a:spcBef>
                  <a:spcPts val="0"/>
                </a:spcBef>
                <a:spcAft>
                  <a:spcPts val="0"/>
                </a:spcAft>
                <a:defRPr/>
              </a:pPr>
              <a:t>2021.02.26.</a:t>
            </a:fld>
            <a:endParaRPr lang="en-US" sz="1200">
              <a:solidFill>
                <a:schemeClr val="tx2">
                  <a:lumMod val="50000"/>
                </a:schemeClr>
              </a:solidFill>
              <a:latin typeface="+mn-lt"/>
              <a:cs typeface="+mn-cs"/>
            </a:endParaRPr>
          </a:p>
        </p:txBody>
      </p:sp>
      <p:sp>
        <p:nvSpPr>
          <p:cNvPr id="3" name="Slide Number Placeholder 2"/>
          <p:cNvSpPr>
            <a:spLocks noGrp="1"/>
          </p:cNvSpPr>
          <p:nvPr>
            <p:ph type="sldNum" sz="quarter" idx="12"/>
          </p:nvPr>
        </p:nvSpPr>
        <p:spPr>
          <a:xfrm>
            <a:off x="10167938" y="6400800"/>
            <a:ext cx="1106487" cy="320675"/>
          </a:xfrm>
          <a:noFill/>
          <a:ln/>
        </p:spPr>
        <p:txBody>
          <a:bodyPr lIns="121899" tIns="60949" rIns="121899" bIns="60949" rtlCol="0" anchor="b"/>
          <a:lstStyle/>
          <a:p>
            <a:pPr defTabSz="1218987" fontAlgn="auto">
              <a:spcBef>
                <a:spcPts val="0"/>
              </a:spcBef>
              <a:spcAft>
                <a:spcPts val="0"/>
              </a:spcAft>
              <a:defRPr/>
            </a:pPr>
            <a:fld id="{75DC7305-6999-45D7-B42C-4A71FAABB4A7}" type="slidenum">
              <a:rPr lang="en-US" sz="1200">
                <a:solidFill>
                  <a:schemeClr val="tx2">
                    <a:lumMod val="50000"/>
                  </a:schemeClr>
                </a:solidFill>
                <a:latin typeface="+mn-lt"/>
                <a:cs typeface="+mn-cs"/>
              </a:rPr>
              <a:pPr defTabSz="1218987" fontAlgn="auto">
                <a:spcBef>
                  <a:spcPts val="0"/>
                </a:spcBef>
                <a:spcAft>
                  <a:spcPts val="0"/>
                </a:spcAft>
                <a:defRPr/>
              </a:pPr>
              <a:t>7</a:t>
            </a:fld>
            <a:endParaRPr lang="en-US" sz="1200">
              <a:solidFill>
                <a:schemeClr val="tx2">
                  <a:lumMod val="50000"/>
                </a:schemeClr>
              </a:solidFill>
              <a:latin typeface="+mn-lt"/>
              <a:cs typeface="+mn-cs"/>
            </a:endParaRPr>
          </a:p>
        </p:txBody>
      </p:sp>
      <p:sp>
        <p:nvSpPr>
          <p:cNvPr id="22531" name="Content Placeholder 3"/>
          <p:cNvSpPr>
            <a:spLocks noGrp="1"/>
          </p:cNvSpPr>
          <p:nvPr>
            <p:ph idx="4294967295"/>
          </p:nvPr>
        </p:nvSpPr>
        <p:spPr/>
        <p:txBody>
          <a:bodyPr lIns="121899" tIns="60949" rIns="121899" bIns="60949"/>
          <a:lstStyle/>
          <a:p>
            <a:r>
              <a:rPr lang="lv-LV" sz="4300"/>
              <a:t>Īpašnieka atbildība</a:t>
            </a:r>
          </a:p>
          <a:p>
            <a:r>
              <a:rPr lang="lv-LV" sz="4300"/>
              <a:t>Pasākuma organizatora atbildība</a:t>
            </a:r>
          </a:p>
        </p:txBody>
      </p:sp>
      <p:sp>
        <p:nvSpPr>
          <p:cNvPr id="22532" name="Title 4"/>
          <p:cNvSpPr>
            <a:spLocks noGrp="1"/>
          </p:cNvSpPr>
          <p:nvPr>
            <p:ph type="title" idx="4294967295"/>
          </p:nvPr>
        </p:nvSpPr>
        <p:spPr/>
        <p:txBody>
          <a:bodyPr lIns="121899" tIns="60949" rIns="121899" bIns="60949"/>
          <a:lstStyle/>
          <a:p>
            <a:r>
              <a:rPr lang="lv-LV"/>
              <a:t>Privāts pasākums</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lv-LV"/>
              <a:t>Pasākumi sportā</a:t>
            </a:r>
            <a:endParaRPr lang="ru-RU"/>
          </a:p>
        </p:txBody>
      </p:sp>
      <p:sp>
        <p:nvSpPr>
          <p:cNvPr id="72707" name="Rectangle 3"/>
          <p:cNvSpPr>
            <a:spLocks noGrp="1" noChangeArrowheads="1"/>
          </p:cNvSpPr>
          <p:nvPr>
            <p:ph type="body" idx="1"/>
          </p:nvPr>
        </p:nvSpPr>
        <p:spPr/>
        <p:txBody>
          <a:bodyPr/>
          <a:lstStyle/>
          <a:p>
            <a:r>
              <a:rPr lang="lv-LV" b="1"/>
              <a:t>Sports</a:t>
            </a:r>
            <a:r>
              <a:rPr lang="lv-LV"/>
              <a:t> – visu veidu individuālas vai organizētas aktivitātes fiziskās un garīgās veselības saglabāšanai un uzlabošanai, kā arī panākumu gūšanai sporta sacensībās.</a:t>
            </a:r>
          </a:p>
          <a:p>
            <a:r>
              <a:rPr lang="lv-LV" b="1"/>
              <a:t>Sporta sacensības</a:t>
            </a:r>
            <a:r>
              <a:rPr lang="lv-LV"/>
              <a:t> – pasākums labāko sportistu vai komandu noteikšanai, kurš noris atbilstoši sacensību organizatora apstiprinātam sacensību nolikumam.</a:t>
            </a:r>
          </a:p>
          <a:p>
            <a:r>
              <a:rPr lang="lv-LV" b="1"/>
              <a:t>Sporta treniņš (nodarbība)</a:t>
            </a:r>
            <a:r>
              <a:rPr lang="lv-LV"/>
              <a:t> – process prasmju, iemaņu un spēju iegūšanai, saglabāšanai un pilnveidošanai sportā</a:t>
            </a:r>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1117600" y="6400800"/>
            <a:ext cx="2741613" cy="320675"/>
          </a:xfrm>
          <a:noFill/>
          <a:ln/>
        </p:spPr>
        <p:txBody>
          <a:bodyPr lIns="121899" tIns="60949" rIns="121899" bIns="60949" rtlCol="0" anchor="b"/>
          <a:lstStyle/>
          <a:p>
            <a:pPr defTabSz="1218987" fontAlgn="auto">
              <a:spcBef>
                <a:spcPts val="0"/>
              </a:spcBef>
              <a:spcAft>
                <a:spcPts val="0"/>
              </a:spcAft>
              <a:defRPr/>
            </a:pPr>
            <a:fld id="{888BC442-9498-42D6-8CF7-2DF13D5A48FD}" type="datetime1">
              <a:rPr lang="lv-LV" sz="1200">
                <a:solidFill>
                  <a:schemeClr val="tx2">
                    <a:lumMod val="50000"/>
                  </a:schemeClr>
                </a:solidFill>
                <a:latin typeface="+mn-lt"/>
                <a:cs typeface="+mn-cs"/>
              </a:rPr>
              <a:pPr defTabSz="1218987" fontAlgn="auto">
                <a:spcBef>
                  <a:spcPts val="0"/>
                </a:spcBef>
                <a:spcAft>
                  <a:spcPts val="0"/>
                </a:spcAft>
                <a:defRPr/>
              </a:pPr>
              <a:t>2021.02.26.</a:t>
            </a:fld>
            <a:endParaRPr lang="en-US" sz="1200">
              <a:solidFill>
                <a:schemeClr val="tx2">
                  <a:lumMod val="50000"/>
                </a:schemeClr>
              </a:solidFill>
              <a:latin typeface="+mn-lt"/>
              <a:cs typeface="+mn-cs"/>
            </a:endParaRPr>
          </a:p>
        </p:txBody>
      </p:sp>
      <p:sp>
        <p:nvSpPr>
          <p:cNvPr id="3" name="Slide Number Placeholder 2"/>
          <p:cNvSpPr>
            <a:spLocks noGrp="1"/>
          </p:cNvSpPr>
          <p:nvPr>
            <p:ph type="sldNum" sz="quarter" idx="12"/>
          </p:nvPr>
        </p:nvSpPr>
        <p:spPr>
          <a:xfrm>
            <a:off x="10167938" y="6400800"/>
            <a:ext cx="1106487" cy="320675"/>
          </a:xfrm>
          <a:noFill/>
          <a:ln/>
        </p:spPr>
        <p:txBody>
          <a:bodyPr lIns="121899" tIns="60949" rIns="121899" bIns="60949" rtlCol="0" anchor="b"/>
          <a:lstStyle/>
          <a:p>
            <a:pPr defTabSz="1218987" fontAlgn="auto">
              <a:spcBef>
                <a:spcPts val="0"/>
              </a:spcBef>
              <a:spcAft>
                <a:spcPts val="0"/>
              </a:spcAft>
              <a:defRPr/>
            </a:pPr>
            <a:fld id="{CF3DF650-5307-4AA1-9A3F-B3D86F99E713}" type="slidenum">
              <a:rPr lang="en-US" sz="1200">
                <a:solidFill>
                  <a:schemeClr val="tx2">
                    <a:lumMod val="50000"/>
                  </a:schemeClr>
                </a:solidFill>
                <a:latin typeface="+mn-lt"/>
                <a:cs typeface="+mn-cs"/>
              </a:rPr>
              <a:pPr defTabSz="1218987" fontAlgn="auto">
                <a:spcBef>
                  <a:spcPts val="0"/>
                </a:spcBef>
                <a:spcAft>
                  <a:spcPts val="0"/>
                </a:spcAft>
                <a:defRPr/>
              </a:pPr>
              <a:t>9</a:t>
            </a:fld>
            <a:endParaRPr lang="en-US" sz="1200">
              <a:solidFill>
                <a:schemeClr val="tx2">
                  <a:lumMod val="50000"/>
                </a:schemeClr>
              </a:solidFill>
              <a:latin typeface="+mn-lt"/>
              <a:cs typeface="+mn-cs"/>
            </a:endParaRPr>
          </a:p>
        </p:txBody>
      </p:sp>
      <p:sp>
        <p:nvSpPr>
          <p:cNvPr id="23555" name="Content Placeholder 3"/>
          <p:cNvSpPr>
            <a:spLocks noGrp="1"/>
          </p:cNvSpPr>
          <p:nvPr>
            <p:ph idx="4294967295"/>
          </p:nvPr>
        </p:nvSpPr>
        <p:spPr/>
        <p:txBody>
          <a:bodyPr lIns="121899" tIns="60949" rIns="121899" bIns="60949"/>
          <a:lstStyle/>
          <a:p>
            <a:r>
              <a:rPr lang="lv-LV" sz="4300"/>
              <a:t>Mērķis</a:t>
            </a:r>
          </a:p>
          <a:p>
            <a:r>
              <a:rPr lang="lv-LV" sz="4300"/>
              <a:t>Saturs</a:t>
            </a:r>
          </a:p>
          <a:p>
            <a:r>
              <a:rPr lang="lv-LV" sz="4300"/>
              <a:t>Nosacījumi</a:t>
            </a:r>
          </a:p>
        </p:txBody>
      </p:sp>
      <p:sp>
        <p:nvSpPr>
          <p:cNvPr id="23556" name="Title 4"/>
          <p:cNvSpPr>
            <a:spLocks noGrp="1"/>
          </p:cNvSpPr>
          <p:nvPr>
            <p:ph type="title" idx="4294967295"/>
          </p:nvPr>
        </p:nvSpPr>
        <p:spPr/>
        <p:txBody>
          <a:bodyPr lIns="121899" tIns="60949" rIns="121899" bIns="60949"/>
          <a:lstStyle/>
          <a:p>
            <a:r>
              <a:rPr lang="lv-LV"/>
              <a:t>Bērnu nometne</a:t>
            </a:r>
          </a:p>
        </p:txBody>
      </p:sp>
    </p:spTree>
  </p:cSld>
  <p:clrMapOvr>
    <a:masterClrMapping/>
  </p:clrMapOvr>
  <p:transition/>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0</TotalTime>
  <Words>2565</Words>
  <Application>Microsoft Office PowerPoint</Application>
  <PresentationFormat>Custom</PresentationFormat>
  <Paragraphs>265</Paragraphs>
  <Slides>40</Slides>
  <Notes>5</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Network</vt:lpstr>
      <vt:lpstr>Juridiskie jautājumi- līgumu slēgšana, līgumu veidi</vt:lpstr>
      <vt:lpstr>Mēs uztraucamies par to, kas mūsu bērni būs rīt, un aizmirstam, ka viņi kaut kas ir jau šodien.          STACIA TAUSCHER</vt:lpstr>
      <vt:lpstr>Saturs</vt:lpstr>
      <vt:lpstr>Līgumattiecības</vt:lpstr>
      <vt:lpstr>Pasākums, kā līguma priekšmets</vt:lpstr>
      <vt:lpstr>Publisku izklaides un svētku pasākumu drošības likums1.pants</vt:lpstr>
      <vt:lpstr>Privāts pasākums</vt:lpstr>
      <vt:lpstr>Pasākumi sportā</vt:lpstr>
      <vt:lpstr>Bērnu nometne</vt:lpstr>
      <vt:lpstr>Līgums ar likumiskajiem pārstāvjiem</vt:lpstr>
      <vt:lpstr>Aptaujas lapa</vt:lpstr>
      <vt:lpstr>I had now found my first friend, and so my life was truly begun.      The Exploits of Moominpappa </vt:lpstr>
      <vt:lpstr>Darba tiesiskās attiecības</vt:lpstr>
      <vt:lpstr>Līgumi nodarbinātības attiecību nodibināšanai</vt:lpstr>
      <vt:lpstr>Darba līgums</vt:lpstr>
      <vt:lpstr>Darba līgumu veidi atkarībā no termiņa</vt:lpstr>
      <vt:lpstr>Saistošie MK noteikumi</vt:lpstr>
      <vt:lpstr>Bērnu tiesību aizsardzības likums 72.pants</vt:lpstr>
      <vt:lpstr>Bērnu tiesību aizsardzības likums 72.pants</vt:lpstr>
      <vt:lpstr>Bērnu tiesību aizsardzības likums 72.pants</vt:lpstr>
      <vt:lpstr>Darba likums</vt:lpstr>
      <vt:lpstr>Darba likums 2</vt:lpstr>
      <vt:lpstr>Darba likums 3</vt:lpstr>
      <vt:lpstr>2002.gada 8.janvāra MK noteikumi Nr.10 «Noteikumi par darbiem, kuros atļauts nodarbināt bērnus vecumā no 13 gadiem»</vt:lpstr>
      <vt:lpstr>Nepilngadīgu personu nodarbināšana</vt:lpstr>
      <vt:lpstr>Līgums par brīvprātīgo darbu</vt:lpstr>
      <vt:lpstr>PowerPoint Presentation</vt:lpstr>
      <vt:lpstr>PowerPoint Presentation</vt:lpstr>
      <vt:lpstr>PowerPoint Presentation</vt:lpstr>
      <vt:lpstr>PowerPoint Presentation</vt:lpstr>
      <vt:lpstr>Ierobežojumi brīvprātīgo darba piesaistē</vt:lpstr>
      <vt:lpstr>PowerPoint Presentation</vt:lpstr>
      <vt:lpstr>Uzņēmuma līgums</vt:lpstr>
      <vt:lpstr>Noteiktās pazīmes</vt:lpstr>
      <vt:lpstr>Autora līgums</vt:lpstr>
      <vt:lpstr>PowerPoint Presentation</vt:lpstr>
      <vt:lpstr>PowerPoint Presentation</vt:lpstr>
      <vt:lpstr>Īres/nomas līgums</vt:lpstr>
      <vt:lpstr>Nometnes dokumentācija un tās nozīme līgumattiecībās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Juridiskie jautājumi- līgumu slēgšana, līgumu veidi</dc:title>
  <dc:creator/>
  <cp:lastModifiedBy/>
  <cp:revision>4</cp:revision>
  <dcterms:created xsi:type="dcterms:W3CDTF">2016-03-18T13:01:13Z</dcterms:created>
  <dcterms:modified xsi:type="dcterms:W3CDTF">2021-02-26T08:57:28Z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TC034606159991</vt:lpwstr>
  </property>
</Properties>
</file>