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7" r:id="rId4"/>
    <p:sldId id="268" r:id="rId5"/>
    <p:sldId id="257" r:id="rId6"/>
    <p:sldId id="269" r:id="rId7"/>
    <p:sldId id="270" r:id="rId8"/>
    <p:sldId id="259" r:id="rId9"/>
    <p:sldId id="258" r:id="rId10"/>
    <p:sldId id="274" r:id="rId11"/>
    <p:sldId id="260" r:id="rId12"/>
    <p:sldId id="266" r:id="rId13"/>
    <p:sldId id="272" r:id="rId14"/>
    <p:sldId id="261" r:id="rId15"/>
    <p:sldId id="273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6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5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7FE6-5A01-46A5-AEF9-DA1CA7DBFD9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0F20-F43A-48C9-918F-65E803E8E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7"/>
            <a:ext cx="7918648" cy="2907754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Nometnes personāls.Personāla vadība-komplektēšana, vadība, atbildību sadale. Nometnes vietas izvēle, materiāli tehniskā bāze, loģistika, drošības jautājumi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Āra dzīves apmācību centra «Pelēkais vilks» nometņu vadītājs Nils Klints</a:t>
            </a:r>
          </a:p>
          <a:p>
            <a:r>
              <a:rPr lang="lv-LV" sz="2800" dirty="0" smtClean="0"/>
              <a:t>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22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personālu vienoties: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Par noteikumiem</a:t>
            </a:r>
          </a:p>
          <a:p>
            <a:r>
              <a:rPr lang="lv-LV" dirty="0" smtClean="0"/>
              <a:t>Par savstarpējām attiecībām</a:t>
            </a:r>
          </a:p>
          <a:p>
            <a:r>
              <a:rPr lang="lv-LV" dirty="0" smtClean="0"/>
              <a:t>Par programmas kvalitāti un personīgo attieksmi</a:t>
            </a:r>
          </a:p>
          <a:p>
            <a:r>
              <a:rPr lang="lv-LV" dirty="0" smtClean="0"/>
              <a:t>Ikdienas atgriezenisko saiti – personīgo, programmisko</a:t>
            </a:r>
            <a:endParaRPr lang="en-US" dirty="0"/>
          </a:p>
        </p:txBody>
      </p:sp>
      <p:pic>
        <p:nvPicPr>
          <p:cNvPr id="5" name="Content Placeholder 4" descr="Atšķirība starp fakultāti un personālu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038600" cy="3346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2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Pieredzes izglītība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lv-LV" dirty="0" smtClean="0"/>
              <a:t>Kas tas ir?</a:t>
            </a:r>
          </a:p>
          <a:p>
            <a:r>
              <a:rPr lang="lv-LV" dirty="0" smtClean="0"/>
              <a:t>Kā to panākt?</a:t>
            </a:r>
            <a:endParaRPr lang="en-US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672810" cy="24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877940" cy="29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31840" y="1628800"/>
            <a:ext cx="28083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-BoldMT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lv-LV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lv-LV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Kolba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uz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pieredzi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balstītas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mācīšanās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cikls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149" name="Picture 5" descr="Kolb&amp;#39;s Experiential Learning Theory &amp;amp; Learning Styles - Educational 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824536" cy="40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Drošības aspekti nometnē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4038600" cy="1684784"/>
          </a:xfrm>
        </p:spPr>
        <p:txBody>
          <a:bodyPr>
            <a:normAutofit/>
          </a:bodyPr>
          <a:lstStyle/>
          <a:p>
            <a:r>
              <a:rPr lang="lv-LV" dirty="0" smtClean="0"/>
              <a:t>Drošība saskarsmē ar vadītājiem un citiem nometnes dalībniekiem</a:t>
            </a:r>
          </a:p>
          <a:p>
            <a:endParaRPr lang="lv-LV" dirty="0"/>
          </a:p>
          <a:p>
            <a:pPr marL="0" indent="0">
              <a:buNone/>
            </a:pPr>
            <a:endParaRPr lang="lv-LV" dirty="0" smtClean="0"/>
          </a:p>
        </p:txBody>
      </p:sp>
      <p:pic>
        <p:nvPicPr>
          <p:cNvPr id="5" name="Content Placeholder 4" descr="Kurš no šiem ir verbālās komunikācijas izpausme. Verbālā komunikācija: kas  tas ir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038600" cy="248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2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Drošības aspekti nometnē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Infrastruktūras un apkārtnes drošība</a:t>
            </a:r>
          </a:p>
          <a:p>
            <a:r>
              <a:rPr lang="lv-LV" dirty="0" smtClean="0"/>
              <a:t>Vieta, kur nakšņosim</a:t>
            </a:r>
          </a:p>
          <a:p>
            <a:r>
              <a:rPr lang="lv-LV" dirty="0" smtClean="0"/>
              <a:t>Dažādi bīstami objekti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32321" cy="27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Drošības aspekti nometnē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M</a:t>
            </a:r>
            <a:r>
              <a:rPr lang="lv-LV" dirty="0" smtClean="0"/>
              <a:t>ežs </a:t>
            </a:r>
          </a:p>
          <a:p>
            <a:r>
              <a:rPr lang="lv-LV" dirty="0"/>
              <a:t>P</a:t>
            </a:r>
            <a:r>
              <a:rPr lang="lv-LV" dirty="0" smtClean="0"/>
              <a:t>ārgājieni un nakšņošana ārpus nometnes</a:t>
            </a:r>
          </a:p>
          <a:p>
            <a:r>
              <a:rPr lang="lv-LV" dirty="0" smtClean="0"/>
              <a:t>Kukaiņi</a:t>
            </a:r>
          </a:p>
          <a:p>
            <a:r>
              <a:rPr lang="lv-LV" dirty="0" smtClean="0"/>
              <a:t>Tumsa</a:t>
            </a:r>
          </a:p>
          <a:p>
            <a:r>
              <a:rPr lang="lv-LV" dirty="0" smtClean="0"/>
              <a:t>Uguns</a:t>
            </a:r>
          </a:p>
        </p:txBody>
      </p:sp>
      <p:pic>
        <p:nvPicPr>
          <p:cNvPr id="5" name="Content Placeholder 4" descr="Pārgājiens ar maltīti dabā: 7 ieteikumi no profesionāļiem - Valmieras Ziņa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2335"/>
            <a:ext cx="4038600" cy="2401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1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Drošības aspekti nometnē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 Ū</a:t>
            </a:r>
            <a:r>
              <a:rPr lang="lv-LV" dirty="0" smtClean="0"/>
              <a:t>dens </a:t>
            </a:r>
            <a:r>
              <a:rPr lang="lv-LV" dirty="0"/>
              <a:t>tilpnes </a:t>
            </a:r>
          </a:p>
          <a:p>
            <a:r>
              <a:rPr lang="lv-LV" dirty="0" smtClean="0"/>
              <a:t> </a:t>
            </a:r>
            <a:r>
              <a:rPr lang="lv-LV" dirty="0"/>
              <a:t>P</a:t>
            </a:r>
            <a:r>
              <a:rPr lang="lv-LV" dirty="0" smtClean="0"/>
              <a:t>eldēšanās</a:t>
            </a:r>
          </a:p>
          <a:p>
            <a:r>
              <a:rPr lang="lv-LV" dirty="0" smtClean="0"/>
              <a:t>Apkārtējā saimnieciskā darbība</a:t>
            </a:r>
          </a:p>
          <a:p>
            <a:r>
              <a:rPr lang="lv-LV" dirty="0" smtClean="0"/>
              <a:t>Uz ceļiem</a:t>
            </a:r>
          </a:p>
          <a:p>
            <a:r>
              <a:rPr lang="lv-LV" dirty="0" smtClean="0"/>
              <a:t>Tuvākās apdzīvotās vietas</a:t>
            </a:r>
          </a:p>
          <a:p>
            <a:r>
              <a:rPr lang="lv-LV" dirty="0" smtClean="0"/>
              <a:t>Cits </a:t>
            </a:r>
          </a:p>
          <a:p>
            <a:endParaRPr lang="lv-LV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38600" cy="270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Drošības aspekti nometnē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M</a:t>
            </a:r>
            <a:r>
              <a:rPr lang="lv-LV" dirty="0" smtClean="0"/>
              <a:t>edicīna</a:t>
            </a:r>
            <a:r>
              <a:rPr lang="lv-LV" dirty="0"/>
              <a:t>,</a:t>
            </a:r>
          </a:p>
          <a:p>
            <a:r>
              <a:rPr lang="lv-LV" dirty="0"/>
              <a:t>A</a:t>
            </a:r>
            <a:r>
              <a:rPr lang="lv-LV" dirty="0" smtClean="0"/>
              <a:t>tbildīgais </a:t>
            </a:r>
            <a:r>
              <a:rPr lang="lv-LV" dirty="0"/>
              <a:t>par drošību, </a:t>
            </a:r>
          </a:p>
          <a:p>
            <a:r>
              <a:rPr lang="lv-LV" dirty="0"/>
              <a:t>E</a:t>
            </a:r>
            <a:r>
              <a:rPr lang="lv-LV" dirty="0" smtClean="0"/>
              <a:t>pidemioloģiskā </a:t>
            </a:r>
            <a:r>
              <a:rPr lang="lv-LV" dirty="0"/>
              <a:t>drošība un </a:t>
            </a:r>
            <a:r>
              <a:rPr lang="lv-LV" dirty="0" smtClean="0"/>
              <a:t>higiēna</a:t>
            </a:r>
          </a:p>
          <a:p>
            <a:r>
              <a:rPr lang="lv-LV" dirty="0" smtClean="0"/>
              <a:t>Sakaru sistēmas </a:t>
            </a:r>
          </a:p>
          <a:p>
            <a:r>
              <a:rPr lang="lv-LV" dirty="0" smtClean="0"/>
              <a:t>Sadarbība ar dienestiem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4525963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pPr marL="0" indent="0" algn="ctr">
              <a:buNone/>
            </a:pPr>
            <a:endParaRPr lang="lv-LV" sz="3600" b="1" dirty="0" smtClean="0"/>
          </a:p>
          <a:p>
            <a:pPr marL="0" indent="0" algn="ctr">
              <a:buNone/>
            </a:pPr>
            <a:r>
              <a:rPr lang="lv-LV" sz="3600" b="1" dirty="0" smtClean="0"/>
              <a:t>Kas var ietekmēt  bērnu, kurš nonācis nometnē?</a:t>
            </a:r>
          </a:p>
          <a:p>
            <a:pPr marL="0" indent="0" algn="ctr">
              <a:buNone/>
            </a:pPr>
            <a:endParaRPr lang="lv-LV" sz="3600" b="1" dirty="0" smtClean="0"/>
          </a:p>
        </p:txBody>
      </p:sp>
      <p:pic>
        <p:nvPicPr>
          <p:cNvPr id="7" name="Content Placeholder 6" descr="https://fscomps.fotosearch.com/printcomp.jpg?filepath=CSP/CSP994/k16124224.jpg&amp;paper_size=23.5x33&amp;paper_border=0.5&amp;paper_fit=fit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81642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7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lv-LV" dirty="0" smtClean="0"/>
              <a:t>Ietekmējošie faktori.</a:t>
            </a:r>
            <a:endParaRPr lang="en-US" dirty="0"/>
          </a:p>
        </p:txBody>
      </p:sp>
      <p:pic>
        <p:nvPicPr>
          <p:cNvPr id="1026" name="Picture 2" descr="D:\user\vita\Downloads\IMG_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353899" cy="58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Nometnes realizāciju ietekmējoši faktori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lv-LV" dirty="0" smtClean="0"/>
              <a:t>Informācijas apmaiņa ar vecākiem pirms nometnes.</a:t>
            </a:r>
          </a:p>
          <a:p>
            <a:pPr algn="ctr"/>
            <a:r>
              <a:rPr lang="lv-LV" dirty="0" smtClean="0"/>
              <a:t>Riski</a:t>
            </a:r>
          </a:p>
          <a:p>
            <a:pPr algn="ctr"/>
            <a:endParaRPr lang="lv-LV" dirty="0"/>
          </a:p>
          <a:p>
            <a:pPr marL="0" indent="0" algn="ctr">
              <a:buNone/>
            </a:pPr>
            <a:endParaRPr lang="lv-LV" dirty="0" smtClean="0"/>
          </a:p>
          <a:p>
            <a:pPr algn="ctr"/>
            <a:r>
              <a:rPr lang="lv-LV" dirty="0" smtClean="0"/>
              <a:t>Detalizēta  E- sarakste</a:t>
            </a:r>
          </a:p>
          <a:p>
            <a:pPr algn="ctr"/>
            <a:r>
              <a:rPr lang="lv-LV" dirty="0" smtClean="0"/>
              <a:t>Vecāku sapulces</a:t>
            </a:r>
          </a:p>
        </p:txBody>
      </p:sp>
      <p:pic>
        <p:nvPicPr>
          <p:cNvPr id="5" name="Content Placeholder 4" descr="https://fscomps.fotosearch.com/printcomp.jpg?filepath=CSP/CSP889/k8896014.jpg&amp;paper_size=23.5x33&amp;paper_border=0.5&amp;paper_fit=fit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038600" cy="287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2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Nometnes realizāciju ietekmējoši faktori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/>
          <a:p>
            <a:pPr algn="ctr"/>
            <a:r>
              <a:rPr lang="lv-LV" dirty="0" smtClean="0"/>
              <a:t>Atbilstošs un pilnībā nokomplektēts  ekipējums.</a:t>
            </a:r>
          </a:p>
        </p:txBody>
      </p:sp>
      <p:pic>
        <p:nvPicPr>
          <p:cNvPr id="7" name="Content Placeholder 6" descr="Siltā laika pārgājienu ekipējums » What if I told you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Nometnes realizāciju ietekmējoši faktori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Ierašanās nometnē 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/>
              <a:t>N</a:t>
            </a:r>
            <a:r>
              <a:rPr lang="lv-LV" dirty="0" smtClean="0"/>
              <a:t>ometnes noteikumi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Nometnes  vienošanās</a:t>
            </a:r>
          </a:p>
          <a:p>
            <a:r>
              <a:rPr lang="lv-LV" sz="1500" dirty="0" smtClean="0"/>
              <a:t>Starp dalībniekiem un vadītājiem</a:t>
            </a:r>
          </a:p>
          <a:p>
            <a:r>
              <a:rPr lang="lv-LV" sz="1500" dirty="0" smtClean="0"/>
              <a:t>Vadītājiem savā starpā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/>
              <a:t>I</a:t>
            </a:r>
            <a:r>
              <a:rPr lang="lv-LV" dirty="0" smtClean="0"/>
              <a:t>epazīšanās ar </a:t>
            </a:r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nometnes vietu</a:t>
            </a:r>
          </a:p>
          <a:p>
            <a:endParaRPr lang="en-US" dirty="0"/>
          </a:p>
        </p:txBody>
      </p:sp>
      <p:pic>
        <p:nvPicPr>
          <p:cNvPr id="7" name="Picture 6" descr="Usage agreement – Milzkal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91" y="2060848"/>
            <a:ext cx="2636515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0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Nometnes realizāciju ietekmējoši faktori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pPr algn="ctr"/>
            <a:endParaRPr lang="lv-LV" dirty="0" smtClean="0"/>
          </a:p>
          <a:p>
            <a:pPr algn="ctr"/>
            <a:r>
              <a:rPr lang="lv-LV" dirty="0" smtClean="0"/>
              <a:t>Nometnes personāla un dalībnieku «ledus laušana»</a:t>
            </a:r>
          </a:p>
          <a:p>
            <a:pPr algn="ctr"/>
            <a:r>
              <a:rPr lang="lv-LV" dirty="0" smtClean="0"/>
              <a:t>Iepazīšanās un komunikācijas veicināšana.</a:t>
            </a:r>
            <a:endParaRPr lang="en-US" dirty="0" smtClean="0"/>
          </a:p>
          <a:p>
            <a:endParaRPr lang="lv-LV" dirty="0" smtClean="0"/>
          </a:p>
        </p:txBody>
      </p:sp>
      <p:pic>
        <p:nvPicPr>
          <p:cNvPr id="5" name="Content Placeholder 4" descr="Komandas veidošan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88432" cy="2668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6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Nometnes realizāciju ietekmējoši faktori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Info par dalībnieka veselības stāvokli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 īpatnībām uzvedībā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 ēšanas paradumiem</a:t>
            </a:r>
          </a:p>
          <a:p>
            <a:endParaRPr lang="lv-LV" dirty="0" smtClean="0"/>
          </a:p>
          <a:p>
            <a:r>
              <a:rPr lang="lv-LV" dirty="0"/>
              <a:t>a</a:t>
            </a:r>
            <a:r>
              <a:rPr lang="lv-LV" dirty="0" smtClean="0"/>
              <a:t>spekti, ja bērns negrib palikt nometnē</a:t>
            </a:r>
          </a:p>
          <a:p>
            <a:endParaRPr lang="lv-LV" dirty="0" smtClean="0"/>
          </a:p>
        </p:txBody>
      </p:sp>
      <p:pic>
        <p:nvPicPr>
          <p:cNvPr id="5" name="Content Placeholder 4" descr="Bailes no čūskām: 3 veidi, kā jūs varat tikt galā - Fobijas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38600" cy="2694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8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Nometnes personals un tā atbildības:</a:t>
            </a:r>
            <a:endParaRPr lang="lv-LV" b="1" dirty="0">
              <a:solidFill>
                <a:srgbClr val="800000"/>
              </a:solidFill>
            </a:endParaRPr>
          </a:p>
        </p:txBody>
      </p:sp>
      <p:graphicFrame>
        <p:nvGraphicFramePr>
          <p:cNvPr id="10274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746887"/>
              </p:ext>
            </p:extLst>
          </p:nvPr>
        </p:nvGraphicFramePr>
        <p:xfrm>
          <a:off x="467544" y="1571625"/>
          <a:ext cx="8208913" cy="4449664"/>
        </p:xfrm>
        <a:graphic>
          <a:graphicData uri="http://schemas.openxmlformats.org/drawingml/2006/table">
            <a:tbl>
              <a:tblPr/>
              <a:tblGrid>
                <a:gridCol w="1837367"/>
                <a:gridCol w="1589126"/>
                <a:gridCol w="1656827"/>
                <a:gridCol w="1621213"/>
                <a:gridCol w="1504380"/>
              </a:tblGrid>
              <a:tr h="15221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Nometnes organizators</a:t>
                      </a:r>
                      <a:endParaRPr kumimoji="0" lang="lv-LV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(iestādes direktors)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89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Nometnes vadītājs</a:t>
                      </a:r>
                      <a:endParaRPr kumimoji="0" lang="lv-LV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Tehniski – saimnieciskā grupa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Pedagoģiskā grupa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Satura grupa</a:t>
                      </a:r>
                      <a:endParaRPr kumimoji="0" lang="lv-LV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Mārketinga grupa</a:t>
                      </a:r>
                      <a:endParaRPr kumimoji="0" lang="lv-LV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Grāmatvedība</a:t>
                      </a:r>
                      <a:endParaRPr kumimoji="0" lang="lv-LV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257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Cilvēki, kas nodrošina dažādu tehnisko,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saimniecisko  darbu izpildi. Drošību, ēdināšanu. 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Cilvēki, kas rūpējas par bērnu drošību, sadzīvi,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saskarsmi- audzinātāji.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Cilvēki, kas izstrādā un vada nodarbības, treniņus, aktivitātes.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Cilvēki, kas reklamē nometni un piesaista dalībniekus, finansējumu.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Cilvēki, kas strādā ar finansēm </a:t>
                      </a:r>
                      <a:endParaRPr kumimoji="0" lang="lv-LV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322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Arial-BoldMT</vt:lpstr>
      <vt:lpstr>Calibri</vt:lpstr>
      <vt:lpstr>Times New Roman</vt:lpstr>
      <vt:lpstr>Office Theme</vt:lpstr>
      <vt:lpstr>Nometnes personāls.Personāla vadība-komplektēšana, vadība, atbildību sadale. Nometnes vietas izvēle, materiāli tehniskā bāze, loģistika, drošības jautājumi</vt:lpstr>
      <vt:lpstr>PowerPoint Presentation</vt:lpstr>
      <vt:lpstr>Ietekmējošie faktori.</vt:lpstr>
      <vt:lpstr>Nometnes realizāciju ietekmējoši faktori</vt:lpstr>
      <vt:lpstr>Nometnes realizāciju ietekmējoši faktori</vt:lpstr>
      <vt:lpstr>Nometnes realizāciju ietekmējoši faktori</vt:lpstr>
      <vt:lpstr>Nometnes realizāciju ietekmējoši faktori</vt:lpstr>
      <vt:lpstr>Nometnes realizāciju ietekmējoši faktori</vt:lpstr>
      <vt:lpstr>Nometnes personals un tā atbildības:</vt:lpstr>
      <vt:lpstr>Ar personālu vienoties:</vt:lpstr>
      <vt:lpstr>Pieredzes izglītība</vt:lpstr>
      <vt:lpstr> Kolba uz pieredzi balstītas mācīšanās cikls </vt:lpstr>
      <vt:lpstr>Drošības aspekti nometnē</vt:lpstr>
      <vt:lpstr>Drošības aspekti nometnē</vt:lpstr>
      <vt:lpstr>Drošības aspekti nometnē</vt:lpstr>
      <vt:lpstr>Drošības aspekti nometnē</vt:lpstr>
      <vt:lpstr>Drošības aspekti nometnē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</dc:creator>
  <cp:lastModifiedBy>Inta Kraskeviča</cp:lastModifiedBy>
  <cp:revision>35</cp:revision>
  <dcterms:created xsi:type="dcterms:W3CDTF">2021-06-10T02:20:57Z</dcterms:created>
  <dcterms:modified xsi:type="dcterms:W3CDTF">2022-01-26T15:07:22Z</dcterms:modified>
</cp:coreProperties>
</file>