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rasterized-gradient-8544a61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43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774939" y="1504950"/>
            <a:ext cx="3593824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4500"/>
              </a:lnSpc>
              <a:spcAft>
                <a:spcPts val="600"/>
              </a:spcAft>
              <a:buNone/>
            </a:pPr>
            <a:r>
              <a:rPr lang="en-US" sz="45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Actionbound</a:t>
            </a:r>
            <a:endParaRPr lang="en-US" sz="4500" dirty="0"/>
          </a:p>
        </p:txBody>
      </p:sp>
      <p:sp>
        <p:nvSpPr>
          <p:cNvPr id="4" name="Text 1"/>
          <p:cNvSpPr/>
          <p:nvPr/>
        </p:nvSpPr>
        <p:spPr>
          <a:xfrm>
            <a:off x="1291654" y="2305050"/>
            <a:ext cx="656054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Digitālās orientēšanās spēles tavām nometnēm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3619351" y="2952750"/>
            <a:ext cx="1905000" cy="38100"/>
          </a:xfrm>
          <a:prstGeom prst="rect">
            <a:avLst/>
          </a:prstGeom>
          <a:solidFill>
            <a:srgbClr val="FF7043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2724844" y="3333750"/>
            <a:ext cx="369401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Praktisku uzdevumu veidošana 20 minūtēs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14300" cy="5143500"/>
          </a:xfrm>
          <a:prstGeom prst="rect">
            <a:avLst/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285750" y="266700"/>
            <a:ext cx="516864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30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Padomi nometņu vadītājiem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381000" y="1299270"/>
            <a:ext cx="4023271" cy="2228850"/>
          </a:xfrm>
          <a:prstGeom prst="roundRect">
            <a:avLst>
              <a:gd name="adj" fmla="val 3419"/>
            </a:avLst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71500" y="1489770"/>
            <a:ext cx="371511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spcAft>
                <a:spcPts val="1050"/>
              </a:spcAft>
              <a:buNone/>
            </a:pPr>
            <a:r>
              <a:rPr lang="en-US" sz="15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Labs Bound satur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571500" y="1851720"/>
            <a:ext cx="3642271" cy="1485900"/>
          </a:xfrm>
          <a:prstGeom prst="rect">
            <a:avLst/>
          </a:prstGeom>
          <a:noFill/>
          <a:ln/>
        </p:spPr>
        <p:txBody>
          <a:bodyPr wrap="square" lIns="114300" tIns="0" rIns="0" bIns="0" rtlCol="0" anchor="t"/>
          <a:lstStyle/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Dažādus uzdevumu veidus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Skaidrus norādījumus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Līdzsvarotu grūtību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8-15 uzdevumus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Stāstu vai tēmu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4556671" y="1299270"/>
            <a:ext cx="4023271" cy="2228850"/>
          </a:xfrm>
          <a:prstGeom prst="roundRect">
            <a:avLst>
              <a:gd name="adj" fmla="val 3419"/>
            </a:avLst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4747171" y="1489770"/>
            <a:ext cx="371511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spcAft>
                <a:spcPts val="1050"/>
              </a:spcAft>
              <a:buNone/>
            </a:pPr>
            <a:r>
              <a:rPr lang="en-US" sz="1500" b="1" dirty="0">
                <a:solidFill>
                  <a:srgbClr val="E74C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Izvairīties no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4747171" y="1851720"/>
            <a:ext cx="3642271" cy="1181100"/>
          </a:xfrm>
          <a:prstGeom prst="rect">
            <a:avLst/>
          </a:prstGeom>
          <a:noFill/>
          <a:ln/>
        </p:spPr>
        <p:txBody>
          <a:bodyPr wrap="square" lIns="114300" tIns="0" rIns="0" bIns="0" rtlCol="0" anchor="t"/>
          <a:lstStyle/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Pārāk sarežģītiem jautājumiem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Nepārbaudītām GPS koordinātām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Nejauša uzdevumu secība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Pārāk gara spēle (60+ min)</a:t>
            </a:r>
            <a:endParaRPr lang="en-US" sz="1350" dirty="0"/>
          </a:p>
        </p:txBody>
      </p:sp>
      <p:pic>
        <p:nvPicPr>
          <p:cNvPr id="10" name="Image 0" descr="/tmp/rasterized-gradient-38b02ee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3680520"/>
            <a:ext cx="8382000" cy="620911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491490" y="3871020"/>
            <a:ext cx="8161020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Pareizais ilgums: 30-60 minūtes</a:t>
            </a:r>
            <a:endParaRPr lang="en-US" sz="13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rasterized-gradient-e610a65c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43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000521" y="800100"/>
            <a:ext cx="3142661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4500"/>
              </a:lnSpc>
              <a:spcAft>
                <a:spcPts val="900"/>
              </a:spcAft>
              <a:buNone/>
            </a:pPr>
            <a:r>
              <a:rPr lang="en-US" sz="45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Esi radošs!</a:t>
            </a:r>
            <a:endParaRPr lang="en-US" sz="4500" dirty="0"/>
          </a:p>
        </p:txBody>
      </p:sp>
      <p:sp>
        <p:nvSpPr>
          <p:cNvPr id="4" name="Text 1"/>
          <p:cNvSpPr/>
          <p:nvPr/>
        </p:nvSpPr>
        <p:spPr>
          <a:xfrm>
            <a:off x="2774179" y="1638300"/>
            <a:ext cx="359549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00"/>
              </a:lnSpc>
              <a:spcAft>
                <a:spcPts val="1500"/>
              </a:spcAft>
              <a:buNone/>
            </a:pPr>
            <a:r>
              <a:rPr lang="en-US" sz="225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Actionbound ir tavā rokās</a:t>
            </a:r>
            <a:endParaRPr lang="en-US" sz="2250" dirty="0"/>
          </a:p>
        </p:txBody>
      </p:sp>
      <p:pic>
        <p:nvPicPr>
          <p:cNvPr id="5" name="Image 1" descr="/tmp/rasterized-gradient-aa4f84aa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306" y="2324100"/>
            <a:ext cx="3011239" cy="20193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327658" y="2609850"/>
            <a:ext cx="2488534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4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Nākamie soļi:</a:t>
            </a:r>
            <a:endParaRPr lang="en-US" sz="1800" dirty="0"/>
          </a:p>
        </p:txBody>
      </p:sp>
      <p:sp>
        <p:nvSpPr>
          <p:cNvPr id="7" name="Text 3"/>
          <p:cNvSpPr/>
          <p:nvPr/>
        </p:nvSpPr>
        <p:spPr>
          <a:xfrm>
            <a:off x="3327658" y="3067050"/>
            <a:ext cx="248853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spcAft>
                <a:spcPts val="750"/>
              </a:spcAft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Reģistrējies actionbound.com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3327658" y="3429000"/>
            <a:ext cx="248853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spcAft>
                <a:spcPts val="750"/>
              </a:spcAft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Izveido testu Bound</a:t>
            </a:r>
            <a:endParaRPr lang="en-US" sz="1350" dirty="0"/>
          </a:p>
        </p:txBody>
      </p:sp>
      <p:sp>
        <p:nvSpPr>
          <p:cNvPr id="9" name="Text 5"/>
          <p:cNvSpPr/>
          <p:nvPr/>
        </p:nvSpPr>
        <p:spPr>
          <a:xfrm>
            <a:off x="3327658" y="3790950"/>
            <a:ext cx="248853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Eksperimentē!</a:t>
            </a:r>
            <a:endParaRPr lang="en-US" sz="1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14300" cy="5143500"/>
          </a:xfrm>
          <a:prstGeom prst="rect">
            <a:avLst/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285750" y="266700"/>
            <a:ext cx="4381691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30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Kas ir Actionbound?</a:t>
            </a:r>
            <a:endParaRPr lang="en-US" sz="3000" dirty="0"/>
          </a:p>
        </p:txBody>
      </p:sp>
      <p:pic>
        <p:nvPicPr>
          <p:cNvPr id="4" name="Image 0" descr="/tmp/rasterized-gradient-79bac8f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558230"/>
            <a:ext cx="8382000" cy="731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09600" y="1786830"/>
            <a:ext cx="8083296" cy="2742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6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Actionbound ir rīks interaktīvu digitālo spēļu izveidei, izmantojot viedtālruņus vai planšetdatorus.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381000" y="2442121"/>
            <a:ext cx="4114800" cy="1600200"/>
          </a:xfrm>
          <a:prstGeom prst="roundRect">
            <a:avLst>
              <a:gd name="adj" fmla="val 4762"/>
            </a:avLst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571500" y="2632621"/>
            <a:ext cx="380847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spcAft>
                <a:spcPts val="900"/>
              </a:spcAft>
              <a:buNone/>
            </a:pPr>
            <a:r>
              <a:rPr lang="en-US" sz="1500" b="1" dirty="0">
                <a:solidFill>
                  <a:srgbClr val="FF70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Galvenās sastāvdaļas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571500" y="2975521"/>
            <a:ext cx="3733800" cy="876300"/>
          </a:xfrm>
          <a:prstGeom prst="rect">
            <a:avLst/>
          </a:prstGeom>
          <a:noFill/>
          <a:ln/>
        </p:spPr>
        <p:txBody>
          <a:bodyPr wrap="square" lIns="114300" tIns="0" rIns="0" bIns="0" rtlCol="0" anchor="t"/>
          <a:lstStyle/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Bound Creator (izveidošana)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Actionbound App (spēlēšana)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Bezmaksas privātai lietošanai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4648200" y="2442121"/>
            <a:ext cx="4114800" cy="1600200"/>
          </a:xfrm>
          <a:prstGeom prst="roundRect">
            <a:avLst>
              <a:gd name="adj" fmla="val 4762"/>
            </a:avLst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4838700" y="2632621"/>
            <a:ext cx="380847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spcAft>
                <a:spcPts val="900"/>
              </a:spcAft>
              <a:buNone/>
            </a:pPr>
            <a:r>
              <a:rPr lang="en-US" sz="1500" b="1" dirty="0">
                <a:solidFill>
                  <a:srgbClr val="FF70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Ideāli piemērots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4838700" y="2975521"/>
            <a:ext cx="3733800" cy="876300"/>
          </a:xfrm>
          <a:prstGeom prst="rect">
            <a:avLst/>
          </a:prstGeom>
          <a:noFill/>
          <a:ln/>
        </p:spPr>
        <p:txBody>
          <a:bodyPr wrap="square" lIns="114300" tIns="0" rIns="0" bIns="0" rtlCol="0" anchor="t"/>
          <a:lstStyle/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Nometnēm un pasākumiem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Pilsētas ekskursijām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Komandas saliedēšanai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14300" cy="5143500"/>
          </a:xfrm>
          <a:prstGeom prst="rect">
            <a:avLst/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285750" y="266700"/>
            <a:ext cx="4381691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30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Kā sākt darbu?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381000" y="1589782"/>
            <a:ext cx="2682180" cy="1647825"/>
          </a:xfrm>
          <a:prstGeom prst="roundRect">
            <a:avLst>
              <a:gd name="adj" fmla="val 4624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1436340" y="1780282"/>
            <a:ext cx="571500" cy="571500"/>
          </a:xfrm>
          <a:prstGeom prst="roundRect">
            <a:avLst>
              <a:gd name="adj" fmla="val 160000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176784" y="2504182"/>
            <a:ext cx="1112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spcAft>
                <a:spcPts val="90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Reģistrēties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1167092" y="2847082"/>
            <a:ext cx="1109996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575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actionbound.com</a:t>
            </a:r>
            <a:endParaRPr lang="en-US" sz="1125" dirty="0"/>
          </a:p>
        </p:txBody>
      </p:sp>
      <p:sp>
        <p:nvSpPr>
          <p:cNvPr id="8" name="Text 6"/>
          <p:cNvSpPr/>
          <p:nvPr/>
        </p:nvSpPr>
        <p:spPr>
          <a:xfrm>
            <a:off x="3215580" y="1589782"/>
            <a:ext cx="2682180" cy="1647825"/>
          </a:xfrm>
          <a:prstGeom prst="roundRect">
            <a:avLst>
              <a:gd name="adj" fmla="val 4624"/>
            </a:avLst>
          </a:prstGeom>
          <a:solidFill>
            <a:srgbClr val="FF7043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4270921" y="1780282"/>
            <a:ext cx="571500" cy="571500"/>
          </a:xfrm>
          <a:prstGeom prst="roundRect">
            <a:avLst>
              <a:gd name="adj" fmla="val 160000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3873996" y="2504182"/>
            <a:ext cx="139250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spcAft>
                <a:spcPts val="90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Izveidot Bound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3803264" y="2847082"/>
            <a:ext cx="1506813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575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Izmanto Bound Creator</a:t>
            </a:r>
            <a:endParaRPr lang="en-US" sz="1125" dirty="0"/>
          </a:p>
        </p:txBody>
      </p:sp>
      <p:sp>
        <p:nvSpPr>
          <p:cNvPr id="12" name="Text 10"/>
          <p:cNvSpPr/>
          <p:nvPr/>
        </p:nvSpPr>
        <p:spPr>
          <a:xfrm>
            <a:off x="6050161" y="1589782"/>
            <a:ext cx="2682180" cy="1647825"/>
          </a:xfrm>
          <a:prstGeom prst="roundRect">
            <a:avLst>
              <a:gd name="adj" fmla="val 4624"/>
            </a:avLst>
          </a:prstGeom>
          <a:solidFill>
            <a:srgbClr val="2C3E50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7105501" y="1780282"/>
            <a:ext cx="571500" cy="571500"/>
          </a:xfrm>
          <a:prstGeom prst="roundRect">
            <a:avLst>
              <a:gd name="adj" fmla="val 160000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7105352" y="2504182"/>
            <a:ext cx="58323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spcAft>
                <a:spcPts val="90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Spēlēt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6730901" y="2847082"/>
            <a:ext cx="1320701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575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Skenē QR kodu App</a:t>
            </a:r>
            <a:endParaRPr lang="en-US" sz="1125" dirty="0"/>
          </a:p>
        </p:txBody>
      </p:sp>
      <p:sp>
        <p:nvSpPr>
          <p:cNvPr id="16" name="Text 14"/>
          <p:cNvSpPr/>
          <p:nvPr/>
        </p:nvSpPr>
        <p:spPr>
          <a:xfrm>
            <a:off x="381000" y="3390007"/>
            <a:ext cx="8382000" cy="620911"/>
          </a:xfrm>
          <a:prstGeom prst="roundRect">
            <a:avLst>
              <a:gd name="adj" fmla="val 12272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Shape 15"/>
          <p:cNvSpPr/>
          <p:nvPr/>
        </p:nvSpPr>
        <p:spPr>
          <a:xfrm>
            <a:off x="409575" y="3390007"/>
            <a:ext cx="0" cy="620911"/>
          </a:xfrm>
          <a:prstGeom prst="line">
            <a:avLst/>
          </a:prstGeom>
          <a:noFill/>
          <a:ln w="57150">
            <a:solidFill>
              <a:srgbClr val="16A085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28650" y="3580507"/>
            <a:ext cx="8102727" cy="239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90"/>
              </a:lnSpc>
              <a:buNone/>
            </a:pPr>
            <a:r>
              <a:rPr lang="en-US" sz="135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Nav nepieciešamas programmēšanas zināšanas!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14300" cy="5143500"/>
          </a:xfrm>
          <a:prstGeom prst="rect">
            <a:avLst/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285750" y="266700"/>
            <a:ext cx="4381691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30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Uzdevumu veidi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381000" y="1050578"/>
            <a:ext cx="4023271" cy="1388715"/>
          </a:xfrm>
          <a:prstGeom prst="roundRect">
            <a:avLst>
              <a:gd name="adj" fmla="val 5487"/>
            </a:avLst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33400" y="1202978"/>
            <a:ext cx="476250" cy="476250"/>
          </a:xfrm>
          <a:prstGeom prst="roundRect">
            <a:avLst>
              <a:gd name="adj" fmla="val 192000"/>
            </a:avLst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533400" y="1793528"/>
            <a:ext cx="3792840" cy="2171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710"/>
              </a:lnSpc>
              <a:spcAft>
                <a:spcPts val="600"/>
              </a:spcAft>
              <a:buNone/>
            </a:pPr>
            <a:r>
              <a:rPr lang="en-US" sz="1425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Quiz</a:t>
            </a:r>
            <a:endParaRPr lang="en-US" sz="1425" dirty="0"/>
          </a:p>
        </p:txBody>
      </p:sp>
      <p:sp>
        <p:nvSpPr>
          <p:cNvPr id="7" name="Text 5"/>
          <p:cNvSpPr/>
          <p:nvPr/>
        </p:nvSpPr>
        <p:spPr>
          <a:xfrm>
            <a:off x="533400" y="2086868"/>
            <a:ext cx="379284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Jautājumi ar izvēles atbildēm</a:t>
            </a:r>
            <a:endParaRPr lang="en-US" sz="1125" dirty="0"/>
          </a:p>
        </p:txBody>
      </p:sp>
      <p:sp>
        <p:nvSpPr>
          <p:cNvPr id="8" name="Text 6"/>
          <p:cNvSpPr/>
          <p:nvPr/>
        </p:nvSpPr>
        <p:spPr>
          <a:xfrm>
            <a:off x="4480471" y="1050578"/>
            <a:ext cx="4023271" cy="1388715"/>
          </a:xfrm>
          <a:prstGeom prst="roundRect">
            <a:avLst>
              <a:gd name="adj" fmla="val 5487"/>
            </a:avLst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4632871" y="1202978"/>
            <a:ext cx="476250" cy="476250"/>
          </a:xfrm>
          <a:prstGeom prst="roundRect">
            <a:avLst>
              <a:gd name="adj" fmla="val 192000"/>
            </a:avLst>
          </a:prstGeom>
          <a:solidFill>
            <a:srgbClr val="FF7043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4632871" y="1793528"/>
            <a:ext cx="3792840" cy="2171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710"/>
              </a:lnSpc>
              <a:spcAft>
                <a:spcPts val="600"/>
              </a:spcAft>
              <a:buNone/>
            </a:pPr>
            <a:r>
              <a:rPr lang="en-US" sz="1425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Foto uzdevums</a:t>
            </a:r>
            <a:endParaRPr lang="en-US" sz="1425" dirty="0"/>
          </a:p>
        </p:txBody>
      </p:sp>
      <p:sp>
        <p:nvSpPr>
          <p:cNvPr id="11" name="Text 9"/>
          <p:cNvSpPr/>
          <p:nvPr/>
        </p:nvSpPr>
        <p:spPr>
          <a:xfrm>
            <a:off x="4632871" y="2086868"/>
            <a:ext cx="379284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Nofotografēt objektu vai situāciju</a:t>
            </a:r>
            <a:endParaRPr lang="en-US" sz="1125" dirty="0"/>
          </a:p>
        </p:txBody>
      </p:sp>
      <p:sp>
        <p:nvSpPr>
          <p:cNvPr id="12" name="Text 10"/>
          <p:cNvSpPr/>
          <p:nvPr/>
        </p:nvSpPr>
        <p:spPr>
          <a:xfrm>
            <a:off x="381000" y="2515493"/>
            <a:ext cx="4023271" cy="1388715"/>
          </a:xfrm>
          <a:prstGeom prst="roundRect">
            <a:avLst>
              <a:gd name="adj" fmla="val 5487"/>
            </a:avLst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533400" y="2667893"/>
            <a:ext cx="476250" cy="476250"/>
          </a:xfrm>
          <a:prstGeom prst="roundRect">
            <a:avLst>
              <a:gd name="adj" fmla="val 192000"/>
            </a:avLst>
          </a:prstGeom>
          <a:solidFill>
            <a:srgbClr val="2C3E50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533400" y="3258443"/>
            <a:ext cx="3792840" cy="2171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710"/>
              </a:lnSpc>
              <a:spcAft>
                <a:spcPts val="600"/>
              </a:spcAft>
              <a:buNone/>
            </a:pPr>
            <a:r>
              <a:rPr lang="en-US" sz="1425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Atrodi vietu</a:t>
            </a:r>
            <a:endParaRPr lang="en-US" sz="1425" dirty="0"/>
          </a:p>
        </p:txBody>
      </p:sp>
      <p:sp>
        <p:nvSpPr>
          <p:cNvPr id="15" name="Text 13"/>
          <p:cNvSpPr/>
          <p:nvPr/>
        </p:nvSpPr>
        <p:spPr>
          <a:xfrm>
            <a:off x="533400" y="3551783"/>
            <a:ext cx="379284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atrašanās vietas noteikšana</a:t>
            </a:r>
            <a:endParaRPr lang="en-US" sz="1125" dirty="0"/>
          </a:p>
        </p:txBody>
      </p:sp>
      <p:sp>
        <p:nvSpPr>
          <p:cNvPr id="16" name="Text 14"/>
          <p:cNvSpPr/>
          <p:nvPr/>
        </p:nvSpPr>
        <p:spPr>
          <a:xfrm>
            <a:off x="4480471" y="2515493"/>
            <a:ext cx="4023271" cy="1388715"/>
          </a:xfrm>
          <a:prstGeom prst="roundRect">
            <a:avLst>
              <a:gd name="adj" fmla="val 5487"/>
            </a:avLst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4632871" y="2667893"/>
            <a:ext cx="476250" cy="476250"/>
          </a:xfrm>
          <a:prstGeom prst="roundRect">
            <a:avLst>
              <a:gd name="adj" fmla="val 192000"/>
            </a:avLst>
          </a:prstGeom>
          <a:solidFill>
            <a:srgbClr val="9B59B6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4632871" y="3258443"/>
            <a:ext cx="3792840" cy="2171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710"/>
              </a:lnSpc>
              <a:spcAft>
                <a:spcPts val="600"/>
              </a:spcAft>
              <a:buNone/>
            </a:pPr>
            <a:r>
              <a:rPr lang="en-US" sz="1425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 koda skenēšana</a:t>
            </a:r>
            <a:endParaRPr lang="en-US" sz="1425" dirty="0"/>
          </a:p>
        </p:txBody>
      </p:sp>
      <p:sp>
        <p:nvSpPr>
          <p:cNvPr id="19" name="Text 17"/>
          <p:cNvSpPr/>
          <p:nvPr/>
        </p:nvSpPr>
        <p:spPr>
          <a:xfrm>
            <a:off x="4632871" y="3551783"/>
            <a:ext cx="379284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75"/>
              </a:lnSpc>
              <a:buNone/>
            </a:pPr>
            <a:r>
              <a:rPr lang="en-US" sz="1125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Skenē kodus dažādās vietās</a:t>
            </a:r>
            <a:endParaRPr lang="en-US" sz="1125" dirty="0"/>
          </a:p>
        </p:txBody>
      </p:sp>
      <p:pic>
        <p:nvPicPr>
          <p:cNvPr id="20" name="Image 0" descr="/tmp/rasterized-gradient-cfd3f8f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3980408"/>
            <a:ext cx="8382000" cy="569565"/>
          </a:xfrm>
          <a:prstGeom prst="rect">
            <a:avLst/>
          </a:prstGeom>
        </p:spPr>
      </p:pic>
      <p:sp>
        <p:nvSpPr>
          <p:cNvPr id="21" name="Text 18"/>
          <p:cNvSpPr/>
          <p:nvPr/>
        </p:nvSpPr>
        <p:spPr>
          <a:xfrm>
            <a:off x="472059" y="4151858"/>
            <a:ext cx="8199882" cy="2266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785"/>
              </a:lnSpc>
              <a:buNone/>
            </a:pPr>
            <a:r>
              <a:rPr lang="en-US" sz="12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Pavisam 15+ dažādi uzdevumu veidi pieejami!</a:t>
            </a:r>
            <a:endParaRPr lang="en-US" sz="12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14300" cy="5143500"/>
          </a:xfrm>
          <a:prstGeom prst="rect">
            <a:avLst/>
          </a:prstGeom>
          <a:solidFill>
            <a:srgbClr val="FF7043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285750" y="266700"/>
            <a:ext cx="4993767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3000" b="1" dirty="0">
                <a:solidFill>
                  <a:srgbClr val="FF70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Quiz izveidošana - piemērs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381000" y="1665089"/>
            <a:ext cx="4023271" cy="2228850"/>
          </a:xfrm>
          <a:prstGeom prst="roundRect">
            <a:avLst>
              <a:gd name="adj" fmla="val 3419"/>
            </a:avLst>
          </a:prstGeom>
          <a:solidFill>
            <a:srgbClr val="FFF3E0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409575" y="1665089"/>
            <a:ext cx="0" cy="2228850"/>
          </a:xfrm>
          <a:prstGeom prst="line">
            <a:avLst/>
          </a:prstGeom>
          <a:noFill/>
          <a:ln w="57150">
            <a:solidFill>
              <a:srgbClr val="FF704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28650" y="1855589"/>
            <a:ext cx="365682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spcAft>
                <a:spcPts val="1050"/>
              </a:spcAft>
              <a:buNone/>
            </a:pPr>
            <a:r>
              <a:rPr lang="en-US" sz="15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Soļi: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628650" y="2217539"/>
            <a:ext cx="3585121" cy="1485900"/>
          </a:xfrm>
          <a:prstGeom prst="rect">
            <a:avLst/>
          </a:prstGeom>
          <a:noFill/>
          <a:ln/>
        </p:spPr>
        <p:txBody>
          <a:bodyPr wrap="square" lIns="114300" tIns="0" rIns="0" bIns="0" rtlCol="0" anchor="t"/>
          <a:lstStyle/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Spied "+" un izvēlies "Quiz"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Ieraksti jautājumu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Pievieno atbildes (min. 2)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Atzīmē pareizo ar ✓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Saglabā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4556671" y="1665089"/>
            <a:ext cx="4023271" cy="2270373"/>
          </a:xfrm>
          <a:prstGeom prst="roundRect">
            <a:avLst>
              <a:gd name="adj" fmla="val 3356"/>
            </a:avLst>
          </a:prstGeom>
          <a:solidFill>
            <a:srgbClr val="2C3E50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4747171" y="1855589"/>
            <a:ext cx="3715116" cy="205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20"/>
              </a:lnSpc>
              <a:spcAft>
                <a:spcPts val="1050"/>
              </a:spcAft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Piemērs: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747171" y="2194620"/>
            <a:ext cx="3642271" cy="1550343"/>
          </a:xfrm>
          <a:prstGeom prst="roundRect">
            <a:avLst>
              <a:gd name="adj" fmla="val 3686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4899571" y="2347020"/>
            <a:ext cx="3404220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spcAft>
                <a:spcPts val="900"/>
              </a:spcAft>
              <a:buNone/>
            </a:pPr>
            <a:r>
              <a:rPr lang="en-US" sz="12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Kurā gadā tika nodibināta Latvija?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4899571" y="2674590"/>
            <a:ext cx="3404220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70"/>
              </a:lnSpc>
              <a:spcAft>
                <a:spcPts val="450"/>
              </a:spcAft>
              <a:buNone/>
            </a:pPr>
            <a:r>
              <a:rPr lang="en-US" sz="10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A. 1917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4899571" y="2918371"/>
            <a:ext cx="3404220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70"/>
              </a:lnSpc>
              <a:spcAft>
                <a:spcPts val="450"/>
              </a:spcAft>
              <a:buNone/>
            </a:pPr>
            <a:r>
              <a:rPr lang="en-US" sz="105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B. 1918 ✓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4899571" y="3162151"/>
            <a:ext cx="3404220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70"/>
              </a:lnSpc>
              <a:spcAft>
                <a:spcPts val="450"/>
              </a:spcAft>
              <a:buNone/>
            </a:pPr>
            <a:r>
              <a:rPr lang="en-US" sz="10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C. 1920</a:t>
            </a:r>
            <a:endParaRPr lang="en-US" sz="1050" dirty="0"/>
          </a:p>
        </p:txBody>
      </p:sp>
      <p:sp>
        <p:nvSpPr>
          <p:cNvPr id="15" name="Text 13"/>
          <p:cNvSpPr/>
          <p:nvPr/>
        </p:nvSpPr>
        <p:spPr>
          <a:xfrm>
            <a:off x="4899571" y="3405932"/>
            <a:ext cx="3404220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D. 1991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14300" cy="5143500"/>
          </a:xfrm>
          <a:prstGeom prst="rect">
            <a:avLst/>
          </a:prstGeom>
          <a:solidFill>
            <a:srgbClr val="FF7043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285750" y="266700"/>
            <a:ext cx="4692587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3000" b="1" dirty="0">
                <a:solidFill>
                  <a:srgbClr val="FF70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Foto uzdevums - piemērs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381000" y="1483965"/>
            <a:ext cx="4023271" cy="1924050"/>
          </a:xfrm>
          <a:prstGeom prst="roundRect">
            <a:avLst>
              <a:gd name="adj" fmla="val 3960"/>
            </a:avLst>
          </a:prstGeom>
          <a:solidFill>
            <a:srgbClr val="FFF3E0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409575" y="1483965"/>
            <a:ext cx="0" cy="1924050"/>
          </a:xfrm>
          <a:prstGeom prst="line">
            <a:avLst/>
          </a:prstGeom>
          <a:noFill/>
          <a:ln w="57150">
            <a:solidFill>
              <a:srgbClr val="FF704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28650" y="1674465"/>
            <a:ext cx="365682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spcAft>
                <a:spcPts val="1050"/>
              </a:spcAft>
              <a:buNone/>
            </a:pPr>
            <a:r>
              <a:rPr lang="en-US" sz="15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Soļi: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628650" y="2036415"/>
            <a:ext cx="3585121" cy="1181100"/>
          </a:xfrm>
          <a:prstGeom prst="rect">
            <a:avLst/>
          </a:prstGeom>
          <a:noFill/>
          <a:ln/>
        </p:spPr>
        <p:txBody>
          <a:bodyPr wrap="square" lIns="114300" tIns="0" rIns="0" bIns="0" rtlCol="0" anchor="t"/>
          <a:lstStyle/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Izvēlies "Foto uzdevums"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Apraksti uzdevumu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Pievieno punktus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Saglabā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4556671" y="1483965"/>
            <a:ext cx="4023271" cy="1752302"/>
          </a:xfrm>
          <a:prstGeom prst="roundRect">
            <a:avLst>
              <a:gd name="adj" fmla="val 4349"/>
            </a:avLst>
          </a:prstGeom>
          <a:solidFill>
            <a:srgbClr val="2C3E50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4747171" y="1674465"/>
            <a:ext cx="3715116" cy="205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20"/>
              </a:lnSpc>
              <a:spcAft>
                <a:spcPts val="1050"/>
              </a:spcAft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Piemērs: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747171" y="2013496"/>
            <a:ext cx="3642271" cy="1032272"/>
          </a:xfrm>
          <a:prstGeom prst="roundRect">
            <a:avLst>
              <a:gd name="adj" fmla="val 5536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4899571" y="2165896"/>
            <a:ext cx="3404220" cy="4265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spcAft>
                <a:spcPts val="900"/>
              </a:spcAft>
              <a:buNone/>
            </a:pPr>
            <a:r>
              <a:rPr lang="en-US" sz="12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Nofotografējieties visai komandai pie nometnes vārtu zīmes!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4899571" y="2706737"/>
            <a:ext cx="3404220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Punkti: 50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381000" y="3560415"/>
            <a:ext cx="8382000" cy="556171"/>
          </a:xfrm>
          <a:prstGeom prst="roundRect">
            <a:avLst>
              <a:gd name="adj" fmla="val 13701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Shape 12"/>
          <p:cNvSpPr/>
          <p:nvPr/>
        </p:nvSpPr>
        <p:spPr>
          <a:xfrm>
            <a:off x="409575" y="3560415"/>
            <a:ext cx="0" cy="556171"/>
          </a:xfrm>
          <a:prstGeom prst="line">
            <a:avLst/>
          </a:prstGeom>
          <a:noFill/>
          <a:ln w="57150">
            <a:solidFill>
              <a:srgbClr val="16A085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09600" y="3731865"/>
            <a:ext cx="8141589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2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Radošas idejas: komandas lēciens, dabas objekti, radošas pozas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14300" cy="5143500"/>
          </a:xfrm>
          <a:prstGeom prst="rect">
            <a:avLst/>
          </a:prstGeom>
          <a:solidFill>
            <a:srgbClr val="FF7043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285750" y="266700"/>
            <a:ext cx="4381691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3000" b="1" dirty="0">
                <a:solidFill>
                  <a:srgbClr val="FF70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vietas meklēšana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381000" y="1331565"/>
            <a:ext cx="4023271" cy="2228850"/>
          </a:xfrm>
          <a:prstGeom prst="roundRect">
            <a:avLst>
              <a:gd name="adj" fmla="val 3419"/>
            </a:avLst>
          </a:prstGeom>
          <a:solidFill>
            <a:srgbClr val="FFF3E0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409575" y="1331565"/>
            <a:ext cx="0" cy="2228850"/>
          </a:xfrm>
          <a:prstGeom prst="line">
            <a:avLst/>
          </a:prstGeom>
          <a:noFill/>
          <a:ln w="57150">
            <a:solidFill>
              <a:srgbClr val="FF704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28650" y="1522065"/>
            <a:ext cx="365682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spcAft>
                <a:spcPts val="1050"/>
              </a:spcAft>
              <a:buNone/>
            </a:pPr>
            <a:r>
              <a:rPr lang="en-US" sz="15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Soļi: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628650" y="1884015"/>
            <a:ext cx="3585121" cy="1485900"/>
          </a:xfrm>
          <a:prstGeom prst="rect">
            <a:avLst/>
          </a:prstGeom>
          <a:noFill/>
          <a:ln/>
        </p:spPr>
        <p:txBody>
          <a:bodyPr wrap="square" lIns="114300" tIns="0" rIns="0" bIns="0" rtlCol="0" anchor="t"/>
          <a:lstStyle/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Izvēlies "Atrodi vietu"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Klikšķini uz kartes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Uzraksti mājienu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Iestatī precizitāti (5-100m)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Saglabā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4556671" y="1331565"/>
            <a:ext cx="4023271" cy="1801862"/>
          </a:xfrm>
          <a:prstGeom prst="roundRect">
            <a:avLst>
              <a:gd name="adj" fmla="val 4229"/>
            </a:avLst>
          </a:prstGeom>
          <a:solidFill>
            <a:srgbClr val="2C3E50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4747171" y="1522065"/>
            <a:ext cx="3715116" cy="205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20"/>
              </a:lnSpc>
              <a:spcAft>
                <a:spcPts val="1050"/>
              </a:spcAft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Piemērs: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747171" y="1861096"/>
            <a:ext cx="3642271" cy="1081832"/>
          </a:xfrm>
          <a:prstGeom prst="roundRect">
            <a:avLst>
              <a:gd name="adj" fmla="val 5283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4899571" y="2013496"/>
            <a:ext cx="3404220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spcAft>
                <a:spcPts val="900"/>
              </a:spcAft>
              <a:buNone/>
            </a:pPr>
            <a:r>
              <a:rPr lang="en-US" sz="12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Atrodiet slēpto dārgumu!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4899571" y="2341066"/>
            <a:ext cx="3404220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70"/>
              </a:lnSpc>
              <a:spcAft>
                <a:spcPts val="600"/>
              </a:spcAft>
              <a:buNone/>
            </a:pPr>
            <a:r>
              <a:rPr lang="en-US" sz="10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Mājiena: Aiz lielākā ozola parkā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4899571" y="2603897"/>
            <a:ext cx="3404220" cy="186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70"/>
              </a:lnSpc>
              <a:buNone/>
            </a:pPr>
            <a:r>
              <a:rPr lang="en-US" sz="1050" dirty="0">
                <a:solidFill>
                  <a:srgbClr val="7F8C8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Precizitāte: 10m | Punkti: 100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381000" y="3712815"/>
            <a:ext cx="8382000" cy="556171"/>
          </a:xfrm>
          <a:prstGeom prst="roundRect">
            <a:avLst>
              <a:gd name="adj" fmla="val 13701"/>
            </a:avLst>
          </a:prstGeom>
          <a:solidFill>
            <a:srgbClr val="E3F2FD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Shape 13"/>
          <p:cNvSpPr/>
          <p:nvPr/>
        </p:nvSpPr>
        <p:spPr>
          <a:xfrm>
            <a:off x="409575" y="3712815"/>
            <a:ext cx="0" cy="556171"/>
          </a:xfrm>
          <a:prstGeom prst="line">
            <a:avLst/>
          </a:prstGeom>
          <a:noFill/>
          <a:ln w="57150">
            <a:solidFill>
              <a:srgbClr val="2196F3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09600" y="3884265"/>
            <a:ext cx="8141589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200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Precizitāte: 5m (grūti) | 20m (standarts) | 50m+ (viegli)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14300" cy="5143500"/>
          </a:xfrm>
          <a:prstGeom prst="rect">
            <a:avLst/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285750" y="266700"/>
            <a:ext cx="480917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30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Testēšana un publicēšana</a:t>
            </a:r>
            <a:endParaRPr lang="en-US" sz="3000" dirty="0"/>
          </a:p>
        </p:txBody>
      </p:sp>
      <p:pic>
        <p:nvPicPr>
          <p:cNvPr id="4" name="Image 0" descr="/tmp/rasterized-gradient-bd73646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608832"/>
            <a:ext cx="4023271" cy="166107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71500" y="1799332"/>
            <a:ext cx="3715116" cy="2513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80"/>
              </a:lnSpc>
              <a:spcAft>
                <a:spcPts val="1200"/>
              </a:spcAft>
              <a:buNone/>
            </a:pPr>
            <a:r>
              <a:rPr lang="en-US" sz="1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Testēšana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571500" y="2203103"/>
            <a:ext cx="3642271" cy="876300"/>
          </a:xfrm>
          <a:prstGeom prst="rect">
            <a:avLst/>
          </a:prstGeom>
          <a:noFill/>
          <a:ln/>
        </p:spPr>
        <p:txBody>
          <a:bodyPr wrap="square" lIns="114300" tIns="0" rIns="0" bIns="0" rtlCol="0" anchor="t"/>
          <a:lstStyle/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Spied "Play" pogu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Skenē QR kodu ar App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Izspēlē visu Bound</a:t>
            </a:r>
            <a:endParaRPr lang="en-US" sz="1350" dirty="0"/>
          </a:p>
        </p:txBody>
      </p:sp>
      <p:pic>
        <p:nvPicPr>
          <p:cNvPr id="7" name="Image 1" descr="/tmp/rasterized-gradient-ebc723bc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671" y="1608832"/>
            <a:ext cx="4023271" cy="166107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747171" y="1799332"/>
            <a:ext cx="3715116" cy="2513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80"/>
              </a:lnSpc>
              <a:spcAft>
                <a:spcPts val="1200"/>
              </a:spcAft>
              <a:buNone/>
            </a:pPr>
            <a:r>
              <a:rPr lang="en-US" sz="1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Publicēšana</a:t>
            </a:r>
            <a:endParaRPr lang="en-US" sz="1650" dirty="0"/>
          </a:p>
        </p:txBody>
      </p:sp>
      <p:sp>
        <p:nvSpPr>
          <p:cNvPr id="9" name="Text 5"/>
          <p:cNvSpPr/>
          <p:nvPr/>
        </p:nvSpPr>
        <p:spPr>
          <a:xfrm>
            <a:off x="4747171" y="2203103"/>
            <a:ext cx="3642271" cy="876300"/>
          </a:xfrm>
          <a:prstGeom prst="rect">
            <a:avLst/>
          </a:prstGeom>
          <a:noFill/>
          <a:ln/>
        </p:spPr>
        <p:txBody>
          <a:bodyPr wrap="square" lIns="114300" tIns="0" rIns="0" bIns="0" rtlCol="0" anchor="t"/>
          <a:lstStyle/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Spied uz Actionbound logo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Izvēlies "Switch Online"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Kopē saiti vai QR kodu</a:t>
            </a:r>
            <a:endParaRPr lang="en-US" sz="1350" dirty="0"/>
          </a:p>
        </p:txBody>
      </p:sp>
      <p:sp>
        <p:nvSpPr>
          <p:cNvPr id="10" name="Text 6"/>
          <p:cNvSpPr/>
          <p:nvPr/>
        </p:nvSpPr>
        <p:spPr>
          <a:xfrm>
            <a:off x="381000" y="3422303"/>
            <a:ext cx="8382000" cy="569565"/>
          </a:xfrm>
          <a:prstGeom prst="roundRect">
            <a:avLst>
              <a:gd name="adj" fmla="val 13379"/>
            </a:avLst>
          </a:prstGeom>
          <a:solidFill>
            <a:srgbClr val="FFF3E0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Shape 7"/>
          <p:cNvSpPr/>
          <p:nvPr/>
        </p:nvSpPr>
        <p:spPr>
          <a:xfrm>
            <a:off x="409575" y="3422303"/>
            <a:ext cx="0" cy="569565"/>
          </a:xfrm>
          <a:prstGeom prst="line">
            <a:avLst/>
          </a:prstGeom>
          <a:noFill/>
          <a:ln w="57150">
            <a:solidFill>
              <a:srgbClr val="FF7043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09600" y="3593753"/>
            <a:ext cx="8141589" cy="2266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785"/>
              </a:lnSpc>
              <a:buNone/>
            </a:pPr>
            <a:r>
              <a:rPr lang="en-US" sz="1275" b="1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Vienmēr testē Bound pirms nodošanas dalībniekiem!</a:t>
            </a:r>
            <a:endParaRPr lang="en-US" sz="12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14300" cy="5143500"/>
          </a:xfrm>
          <a:prstGeom prst="rect">
            <a:avLst/>
          </a:prstGeom>
          <a:solidFill>
            <a:srgbClr val="16A085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285750" y="266700"/>
            <a:ext cx="4381691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300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Rezultātu skatīšana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381000" y="1265039"/>
            <a:ext cx="8382000" cy="2003971"/>
          </a:xfrm>
          <a:prstGeom prst="roundRect">
            <a:avLst>
              <a:gd name="adj" fmla="val 3802"/>
            </a:avLst>
          </a:prstGeom>
          <a:solidFill>
            <a:srgbClr val="ECF0F1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590550" y="1474589"/>
            <a:ext cx="8122158" cy="2513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80"/>
              </a:lnSpc>
              <a:spcAft>
                <a:spcPts val="1200"/>
              </a:spcAft>
              <a:buNone/>
            </a:pPr>
            <a:r>
              <a:rPr lang="en-US" sz="1650" b="1" dirty="0">
                <a:solidFill>
                  <a:srgbClr val="FF70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 vari redzēt?</a:t>
            </a: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590550" y="1878360"/>
            <a:ext cx="7962900" cy="1181100"/>
          </a:xfrm>
          <a:prstGeom prst="rect">
            <a:avLst/>
          </a:prstGeom>
          <a:noFill/>
          <a:ln/>
        </p:spPr>
        <p:txBody>
          <a:bodyPr wrap="square" lIns="114300" tIns="0" rIns="0" bIns="0" rtlCol="0" anchor="t"/>
          <a:lstStyle/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Komandu saraksts un punkti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Atbildes uz jautājumiem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Augšupielādētie foto un video</a:t>
            </a:r>
            <a:endParaRPr lang="en-US" sz="1350" dirty="0"/>
          </a:p>
          <a:p>
            <a:pPr algn="l" marL="114300" indent="-1143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Laiks un progresija</a:t>
            </a:r>
            <a:endParaRPr lang="en-US" sz="1350" dirty="0"/>
          </a:p>
        </p:txBody>
      </p:sp>
      <p:pic>
        <p:nvPicPr>
          <p:cNvPr id="7" name="Image 0" descr="/tmp/rasterized-gradient-83542bc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3421410"/>
            <a:ext cx="4023271" cy="914251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71500" y="3611910"/>
            <a:ext cx="3715116" cy="205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20"/>
              </a:lnSpc>
              <a:spcAft>
                <a:spcPts val="900"/>
              </a:spcAft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Kā skatīties?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571500" y="3931890"/>
            <a:ext cx="3715116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Mani Bounds → Izvēlies Bound → Rezultāti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4556671" y="3421410"/>
            <a:ext cx="4023271" cy="914251"/>
          </a:xfrm>
          <a:prstGeom prst="roundRect">
            <a:avLst>
              <a:gd name="adj" fmla="val 8335"/>
            </a:avLst>
          </a:prstGeom>
          <a:solidFill>
            <a:srgbClr val="E8F5E9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8"/>
          <p:cNvSpPr/>
          <p:nvPr/>
        </p:nvSpPr>
        <p:spPr>
          <a:xfrm>
            <a:off x="4747171" y="3611910"/>
            <a:ext cx="3715116" cy="205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20"/>
              </a:lnSpc>
              <a:spcAft>
                <a:spcPts val="900"/>
              </a:spcAft>
              <a:buNone/>
            </a:pPr>
            <a:r>
              <a:rPr lang="en-US" sz="1350" b="1" dirty="0">
                <a:solidFill>
                  <a:srgbClr val="16A08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Papildus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4747171" y="3931890"/>
            <a:ext cx="3715116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Eksportē CSV | Lejuplādē materiālus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2025-11-29T10:38:34Z</dcterms:created>
  <dcterms:modified xsi:type="dcterms:W3CDTF">2025-11-29T10:38:34Z</dcterms:modified>
</cp:coreProperties>
</file>