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2E7D32"/>
                </a:solidFill>
              </a:defRPr>
            </a:pPr>
            <a:r>
              <a:t>Actionbound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4688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6F00"/>
                </a:solidFill>
              </a:defRPr>
            </a:pPr>
            <a:r>
              <a:t>Interaktīvo piedzīvojumu radīšana nometnēm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Elementi, ko vari pievienot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📝 Jautājumi - viktorīnas, brīvais teksts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📍 Atrašanās vieta - GPS, QR kodi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🎯 Misijas - foto, video, audio uzdevumi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ℹ️ Informācija - teksts, attēli, video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🏆 Turnīrs - sacensības starp komandām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📊 Aptauja - viedokļu vākšana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Kā veidot labus uzdevumus?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✨ Izveido stāstu vai personāžu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🎯 Maiņ uzdevumu veidus (daudzveidība!)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💬 Raksti saprotami un īsi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🎨 Pievieno multimediju (attēli, video)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⏱️ Testē laiku un grūtību pirms spēles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Posmu izveide (Stages)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Noderīgi vairākām komandām: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Izvairās no pūļa pie vienas vietas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Komandas var sākt dažādos punktos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Visi iziet maršrutu citā secībā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Kā izveidot: Add Stage → Dod nosaukumu → Pievieno elementus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💡 Lielajām grupām (30+) izveido 4-6 posmus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Publicēšana un testēšana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1. Testē savu Bound ('Start test game')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2. Publicē ('Put current version online')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3. Lejupielādē sākuma instrukcijas (PDF ar QR)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⚠️ QR kods paliek tas pats pat tad, ja mainīsi saturu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Rezultāti un analītika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Ko vari redzēt: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Pabeigto spēļu un spēlētāju skaits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Vidējais ilgums un punktu skaits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Detalizētas atbildes uz jautājumiem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Augšupielādētās fotogrāfijas un video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Piekļuve: Dashboard → Results → konkrētais Bound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Padomi nometņu vadītājiem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🎯 Integrē nometnes mērķos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💭 Pievieno refleksiju pēc spēles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📋 Sagatavo rezerves plānu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⚠️ Ievēro drošību (pārbaudi maršrutu)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📱 Nodroši tehniku (uzlādētas ierīces)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⚖️ Izveido līdzsvarotību (digitālās + fiziskās aktivitātes)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Radošas idejas nometnēm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🏕️ Nometnes orientēšanās - iepazīstina ar nometni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🔍 Dabas izpēte - identificē augus, putnus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📚 Literatūras piedzīvojums - seko grāmatas varoņiem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🎭 LARP integrācija - personāžu uzdevumi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🌍 Kultūru apceļošana - dažādas valstis un tradīcijas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🎨 Radošā izpausme - māksla dabā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Resursi un nākamie soļi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📚 Actionbound.com - oficiālā mājaslapa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🎓 Actionbound Academy - tiešsaistes kursi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💬 Bound Creator forum - kopiena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📹 Video pamācības - en.actionbound.com/videotutorials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Nākamie soļi: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1. Izveidojiet testēšanas Bound ar 3-5 uzdevumiem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2. Izmēģiniet ar kolēģiem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3. Plānojiet Bound nometnei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4. Dalieties ar pieredzi! 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0" b="1">
                <a:solidFill>
                  <a:srgbClr val="212121"/>
                </a:solidFill>
              </a:defRPr>
            </a:pPr>
            <a:r>
              <a:t>1. DAĻA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6F00"/>
                </a:solidFill>
              </a:defRPr>
            </a:pPr>
            <a:r>
              <a:t>Kā dalībniekam lietot Actionbound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9260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212121"/>
                </a:solidFill>
              </a:defRPr>
            </a:pPr>
            <a:r>
              <a:t>📱 Aplikācijas lietošanas pamati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Kas ir Actionbound?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Interaktīva piedzīvojumu spēle viedtelefoniem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1. Lejupielādē aplikāciju (App Store vai Google Play)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2. Sagatavo ierīci (uzlādē un nodrošini internetu)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3. Saņem QR kodu no vadītāja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💡 Spēles laikā internets nav vajadzīgs!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Kā sākt spēlēt?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1. Atver Actionbound aplikāciju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2. Skenē QR kodu ('Scan Code')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3. Lejupielādē Bound saturu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4. Spied 'Start' un seko instrukcijām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Uzdevumu veidi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📝 Viktorīnas jautājumi - atbildi uz jautājumiem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📍 GPS uzdevumi - atrodi vietas kartē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📸 Foto/video misijas - uzņem attēlus un videoklipus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🔍 QR kodu skenēšana - atrodi slēptus kodus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📊 Aptaujas - dalies ar viedokli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ℹ️ Informācija - lasi stāstus un uzzini jauno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Padomi dalībniekiem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✓ Uzlādē tālruni pirms spēles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✓ Ieslēdz GPS/atrašanās vietas pakalpojumus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✓ Lejupielādē Bound pirms došanās uz vietu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✓ Strādā komandā un iesaisties aktīvi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✓ Baudi procesu, ne tikai rezultātu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⚠️ Ja rodas problēmas, sazinies ar vadītāju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0" b="1">
                <a:solidFill>
                  <a:srgbClr val="212121"/>
                </a:solidFill>
              </a:defRPr>
            </a:pPr>
            <a:r>
              <a:t>2. DAĻA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6F00"/>
                </a:solidFill>
              </a:defRPr>
            </a:pPr>
            <a:r>
              <a:t>Kā izveidot Actionbound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92608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212121"/>
                </a:solidFill>
              </a:defRPr>
            </a:pPr>
            <a:r>
              <a:t>🎨 Bound Creator pamati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Sākam ar Bound Creator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1. Reģistrējies Actionbound.com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2. Pieslēdzies un spied 'Create Bound'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3. Dod nosaukumu savam Bound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4. Izvēlies spēles veidu (viens spēlētājs/grupa/sacensības)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💡 Bound Creator pieejams tikai datorā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2E7D32"/>
                </a:solidFill>
              </a:defRPr>
            </a:pPr>
            <a:r>
              <a:t>Plāno savu Bound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Pirms sāc veidot, pārdomā: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Mērķauditorija (vecums, zināšanu līmenis)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Tēma un stāsts (galvenā ideja, personāža)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Vieta un maršruts (GPS vai bez?)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Ilgums (30 min - 2 stundas?)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• Pedagoģiskie mērķi</a:t>
            </a:r>
          </a:p>
          <a:p>
            <a:pPr>
              <a:spcBef>
                <a:spcPts val="800"/>
              </a:spcBef>
              <a:spcAft>
                <a:spcPts val="800"/>
              </a:spcAft>
              <a:defRPr sz="1800"/>
            </a:pPr>
            <a:r>
              <a:t>💡 Raksti scenāriju uz papīra pirms ievadi Creator!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