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9" r:id="rId1"/>
  </p:sldMasterIdLst>
  <p:notesMasterIdLst>
    <p:notesMasterId r:id="rId38"/>
  </p:notesMasterIdLst>
  <p:handoutMasterIdLst>
    <p:handoutMasterId r:id="rId39"/>
  </p:handoutMasterIdLst>
  <p:sldIdLst>
    <p:sldId id="263" r:id="rId2"/>
    <p:sldId id="295" r:id="rId3"/>
    <p:sldId id="296" r:id="rId4"/>
    <p:sldId id="323" r:id="rId5"/>
    <p:sldId id="324" r:id="rId6"/>
    <p:sldId id="322" r:id="rId7"/>
    <p:sldId id="312" r:id="rId8"/>
    <p:sldId id="313" r:id="rId9"/>
    <p:sldId id="300" r:id="rId10"/>
    <p:sldId id="267" r:id="rId11"/>
    <p:sldId id="326" r:id="rId12"/>
    <p:sldId id="269" r:id="rId13"/>
    <p:sldId id="272" r:id="rId14"/>
    <p:sldId id="298" r:id="rId15"/>
    <p:sldId id="276" r:id="rId16"/>
    <p:sldId id="320" r:id="rId17"/>
    <p:sldId id="330" r:id="rId18"/>
    <p:sldId id="331" r:id="rId19"/>
    <p:sldId id="299" r:id="rId20"/>
    <p:sldId id="277" r:id="rId21"/>
    <p:sldId id="304" r:id="rId22"/>
    <p:sldId id="321" r:id="rId23"/>
    <p:sldId id="305" r:id="rId24"/>
    <p:sldId id="280" r:id="rId25"/>
    <p:sldId id="281" r:id="rId26"/>
    <p:sldId id="327" r:id="rId27"/>
    <p:sldId id="328" r:id="rId28"/>
    <p:sldId id="329" r:id="rId29"/>
    <p:sldId id="289" r:id="rId30"/>
    <p:sldId id="315" r:id="rId31"/>
    <p:sldId id="316" r:id="rId32"/>
    <p:sldId id="317" r:id="rId33"/>
    <p:sldId id="318" r:id="rId34"/>
    <p:sldId id="319" r:id="rId35"/>
    <p:sldId id="325" r:id="rId36"/>
    <p:sldId id="311" r:id="rId37"/>
  </p:sldIdLst>
  <p:sldSz cx="9144000" cy="6858000" type="screen4x3"/>
  <p:notesSz cx="6797675" cy="9926638"/>
  <p:custDataLst>
    <p:tags r:id="rId4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CC6600"/>
    <a:srgbClr val="996633"/>
    <a:srgbClr val="993300"/>
    <a:srgbClr val="FFCC99"/>
    <a:srgbClr val="CC9900"/>
    <a:srgbClr val="FFCC66"/>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78" d="100"/>
          <a:sy n="78" d="100"/>
        </p:scale>
        <p:origin x="-1338" y="-7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8" d="100"/>
          <a:sy n="38" d="100"/>
        </p:scale>
        <p:origin x="-1530" y="-72"/>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r>
              <a:rPr lang="en-US"/>
              <a:t>Gita Tretjakova</a:t>
            </a:r>
          </a:p>
        </p:txBody>
      </p:sp>
      <p:sp>
        <p:nvSpPr>
          <p:cNvPr id="12291"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229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r>
              <a:rPr lang="en-US"/>
              <a:t>Title goes here</a:t>
            </a:r>
          </a:p>
        </p:txBody>
      </p:sp>
      <p:sp>
        <p:nvSpPr>
          <p:cNvPr id="12293"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45E30CC7-5E59-484F-9CC1-FF7A589E788A}" type="slidenum">
              <a:rPr lang="en-US"/>
              <a:pPr>
                <a:defRPr/>
              </a:pPr>
              <a:t>‹#›</a:t>
            </a:fld>
            <a:endParaRPr lang="en-US"/>
          </a:p>
        </p:txBody>
      </p:sp>
    </p:spTree>
    <p:extLst>
      <p:ext uri="{BB962C8B-B14F-4D97-AF65-F5344CB8AC3E}">
        <p14:creationId xmlns:p14="http://schemas.microsoft.com/office/powerpoint/2010/main" val="3014543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kumimoji="1" sz="1000" i="1"/>
            </a:lvl1pPr>
          </a:lstStyle>
          <a:p>
            <a:pPr>
              <a:defRPr/>
            </a:pPr>
            <a:r>
              <a:rPr lang="en-US"/>
              <a:t>*</a:t>
            </a:r>
            <a:endParaRPr lang="en-US" sz="1200"/>
          </a:p>
        </p:txBody>
      </p:sp>
      <p:sp>
        <p:nvSpPr>
          <p:cNvPr id="2051"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kumimoji="1" sz="1000" i="1"/>
            </a:lvl1pPr>
          </a:lstStyle>
          <a:p>
            <a:pPr>
              <a:defRPr/>
            </a:pPr>
            <a:r>
              <a:rPr lang="en-US"/>
              <a:t>07/16/96</a:t>
            </a:r>
            <a:endParaRPr lang="en-US" sz="1200"/>
          </a:p>
        </p:txBody>
      </p:sp>
      <p:sp>
        <p:nvSpPr>
          <p:cNvPr id="33796" name="Rectangle 4"/>
          <p:cNvSpPr>
            <a:spLocks noGrp="1" noRot="1" noChangeAspect="1" noChangeArrowheads="1"/>
          </p:cNvSpPr>
          <p:nvPr>
            <p:ph type="sldImg" idx="2"/>
          </p:nvPr>
        </p:nvSpPr>
        <p:spPr bwMode="auto">
          <a:xfrm>
            <a:off x="917575" y="744538"/>
            <a:ext cx="4962525" cy="3722687"/>
          </a:xfrm>
          <a:prstGeom prst="rect">
            <a:avLst/>
          </a:prstGeom>
          <a:noFill/>
          <a:ln w="12700" cap="sq">
            <a:solidFill>
              <a:schemeClr val="tx1"/>
            </a:solidFill>
            <a:miter lim="800000"/>
            <a:headEnd/>
            <a:tailEnd/>
          </a:ln>
        </p:spPr>
      </p:sp>
      <p:sp>
        <p:nvSpPr>
          <p:cNvPr id="2053"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2054"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kumimoji="1" sz="1000" i="1"/>
            </a:lvl1pPr>
          </a:lstStyle>
          <a:p>
            <a:pPr>
              <a:defRPr/>
            </a:pPr>
            <a:r>
              <a:rPr lang="en-US"/>
              <a:t>*</a:t>
            </a:r>
            <a:endParaRPr lang="en-US" sz="1200"/>
          </a:p>
        </p:txBody>
      </p:sp>
      <p:sp>
        <p:nvSpPr>
          <p:cNvPr id="2055"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kumimoji="1" sz="1000" i="1"/>
            </a:lvl1pPr>
          </a:lstStyle>
          <a:p>
            <a:pPr>
              <a:defRPr/>
            </a:pPr>
            <a:fld id="{2F4552F1-0F54-46A9-926A-CB1C0DB14E1D}" type="slidenum">
              <a:rPr lang="en-US"/>
              <a:pPr>
                <a:defRPr/>
              </a:pPr>
              <a:t>‹#›</a:t>
            </a:fld>
            <a:r>
              <a:rPr lang="en-US"/>
              <a:t>##</a:t>
            </a:r>
            <a:endParaRPr lang="en-US" sz="1200"/>
          </a:p>
        </p:txBody>
      </p:sp>
    </p:spTree>
    <p:extLst>
      <p:ext uri="{BB962C8B-B14F-4D97-AF65-F5344CB8AC3E}">
        <p14:creationId xmlns:p14="http://schemas.microsoft.com/office/powerpoint/2010/main" val="22204761"/>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ltLang="lv-LV" smtClean="0"/>
              <a:t>*</a:t>
            </a:r>
            <a:endParaRPr lang="en-US" altLang="lv-LV" sz="1200" i="0" smtClean="0"/>
          </a:p>
        </p:txBody>
      </p:sp>
      <p:sp>
        <p:nvSpPr>
          <p:cNvPr id="34819" name="Rectangle 3"/>
          <p:cNvSpPr>
            <a:spLocks noGrp="1" noChangeArrowheads="1"/>
          </p:cNvSpPr>
          <p:nvPr>
            <p:ph type="dt" sz="quarter" idx="1"/>
          </p:nvPr>
        </p:nvSpPr>
        <p:spPr>
          <a:noFill/>
        </p:spPr>
        <p:txBody>
          <a:bodyPr/>
          <a:lstStyle/>
          <a:p>
            <a:r>
              <a:rPr lang="en-US" altLang="lv-LV" smtClean="0"/>
              <a:t>07/16/96</a:t>
            </a:r>
            <a:endParaRPr lang="en-US" altLang="lv-LV" sz="1200" i="0" smtClean="0"/>
          </a:p>
        </p:txBody>
      </p:sp>
      <p:sp>
        <p:nvSpPr>
          <p:cNvPr id="34820" name="Rectangle 6"/>
          <p:cNvSpPr>
            <a:spLocks noGrp="1" noChangeArrowheads="1"/>
          </p:cNvSpPr>
          <p:nvPr>
            <p:ph type="ftr" sz="quarter" idx="4"/>
          </p:nvPr>
        </p:nvSpPr>
        <p:spPr>
          <a:noFill/>
        </p:spPr>
        <p:txBody>
          <a:bodyPr/>
          <a:lstStyle/>
          <a:p>
            <a:r>
              <a:rPr lang="en-US" altLang="lv-LV" smtClean="0"/>
              <a:t>*</a:t>
            </a:r>
            <a:endParaRPr lang="en-US" altLang="lv-LV" sz="1200" i="0" smtClean="0"/>
          </a:p>
        </p:txBody>
      </p:sp>
      <p:sp>
        <p:nvSpPr>
          <p:cNvPr id="34821" name="Rectangle 7"/>
          <p:cNvSpPr>
            <a:spLocks noGrp="1" noChangeArrowheads="1"/>
          </p:cNvSpPr>
          <p:nvPr>
            <p:ph type="sldNum" sz="quarter" idx="5"/>
          </p:nvPr>
        </p:nvSpPr>
        <p:spPr>
          <a:noFill/>
        </p:spPr>
        <p:txBody>
          <a:bodyPr/>
          <a:lstStyle/>
          <a:p>
            <a:fld id="{00507AAD-FE0E-45A6-827D-3FB95E7B0876}" type="slidenum">
              <a:rPr lang="en-US" altLang="lv-LV" smtClean="0"/>
              <a:pPr/>
              <a:t>1</a:t>
            </a:fld>
            <a:r>
              <a:rPr lang="en-US" altLang="lv-LV" smtClean="0"/>
              <a:t>##</a:t>
            </a:r>
            <a:endParaRPr lang="en-US" altLang="lv-LV" sz="1200" i="0" smtClean="0"/>
          </a:p>
        </p:txBody>
      </p:sp>
      <p:sp>
        <p:nvSpPr>
          <p:cNvPr id="34822" name="Rectangle 2"/>
          <p:cNvSpPr>
            <a:spLocks noGrp="1" noRot="1" noChangeAspect="1" noChangeArrowheads="1" noTextEdit="1"/>
          </p:cNvSpPr>
          <p:nvPr>
            <p:ph type="sldImg"/>
          </p:nvPr>
        </p:nvSpPr>
        <p:spPr>
          <a:ln/>
        </p:spPr>
      </p:sp>
      <p:sp>
        <p:nvSpPr>
          <p:cNvPr id="34823" name="Rectangle 3"/>
          <p:cNvSpPr>
            <a:spLocks noGrp="1" noChangeArrowheads="1"/>
          </p:cNvSpPr>
          <p:nvPr>
            <p:ph type="body" idx="1"/>
          </p:nvPr>
        </p:nvSpPr>
        <p:spPr>
          <a:noFill/>
          <a:ln/>
        </p:spPr>
        <p:txBody>
          <a:bodyPr/>
          <a:lstStyle/>
          <a:p>
            <a:pPr>
              <a:spcBef>
                <a:spcPct val="0"/>
              </a:spcBef>
            </a:pPr>
            <a:endParaRPr lang="lv-LV" altLang="lv-LV" sz="240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altLang="lv-LV" smtClean="0"/>
              <a:t>*</a:t>
            </a:r>
            <a:endParaRPr lang="en-US" altLang="lv-LV" sz="1200" i="0" smtClean="0"/>
          </a:p>
        </p:txBody>
      </p:sp>
      <p:sp>
        <p:nvSpPr>
          <p:cNvPr id="44035" name="Rectangle 3"/>
          <p:cNvSpPr>
            <a:spLocks noGrp="1" noChangeArrowheads="1"/>
          </p:cNvSpPr>
          <p:nvPr>
            <p:ph type="dt" sz="quarter" idx="1"/>
          </p:nvPr>
        </p:nvSpPr>
        <p:spPr>
          <a:noFill/>
        </p:spPr>
        <p:txBody>
          <a:bodyPr/>
          <a:lstStyle/>
          <a:p>
            <a:r>
              <a:rPr lang="en-US" altLang="lv-LV" smtClean="0"/>
              <a:t>07/16/96</a:t>
            </a:r>
            <a:endParaRPr lang="en-US" altLang="lv-LV" sz="1200" i="0" smtClean="0"/>
          </a:p>
        </p:txBody>
      </p:sp>
      <p:sp>
        <p:nvSpPr>
          <p:cNvPr id="44036" name="Rectangle 6"/>
          <p:cNvSpPr>
            <a:spLocks noGrp="1" noChangeArrowheads="1"/>
          </p:cNvSpPr>
          <p:nvPr>
            <p:ph type="ftr" sz="quarter" idx="4"/>
          </p:nvPr>
        </p:nvSpPr>
        <p:spPr>
          <a:noFill/>
        </p:spPr>
        <p:txBody>
          <a:bodyPr/>
          <a:lstStyle/>
          <a:p>
            <a:r>
              <a:rPr lang="en-US" altLang="lv-LV" smtClean="0"/>
              <a:t>*</a:t>
            </a:r>
            <a:endParaRPr lang="en-US" altLang="lv-LV" sz="1200" i="0" smtClean="0"/>
          </a:p>
        </p:txBody>
      </p:sp>
      <p:sp>
        <p:nvSpPr>
          <p:cNvPr id="44037" name="Rectangle 7"/>
          <p:cNvSpPr>
            <a:spLocks noGrp="1" noChangeArrowheads="1"/>
          </p:cNvSpPr>
          <p:nvPr>
            <p:ph type="sldNum" sz="quarter" idx="5"/>
          </p:nvPr>
        </p:nvSpPr>
        <p:spPr>
          <a:noFill/>
        </p:spPr>
        <p:txBody>
          <a:bodyPr/>
          <a:lstStyle/>
          <a:p>
            <a:fld id="{6E707A7C-77F6-4145-99A0-3467BE229A67}" type="slidenum">
              <a:rPr lang="en-US" altLang="lv-LV" smtClean="0"/>
              <a:pPr/>
              <a:t>19</a:t>
            </a:fld>
            <a:r>
              <a:rPr lang="en-US" altLang="lv-LV" smtClean="0"/>
              <a:t>##</a:t>
            </a:r>
            <a:endParaRPr lang="en-US" altLang="lv-LV" sz="1200" i="0" smtClean="0"/>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pPr>
              <a:spcBef>
                <a:spcPct val="0"/>
              </a:spcBef>
            </a:pPr>
            <a:endParaRPr lang="lv-LV" altLang="lv-LV" sz="2400"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altLang="lv-LV" smtClean="0"/>
              <a:t>*</a:t>
            </a:r>
            <a:endParaRPr lang="en-US" altLang="lv-LV" sz="1200" i="0" smtClean="0"/>
          </a:p>
        </p:txBody>
      </p:sp>
      <p:sp>
        <p:nvSpPr>
          <p:cNvPr id="45059" name="Rectangle 3"/>
          <p:cNvSpPr>
            <a:spLocks noGrp="1" noChangeArrowheads="1"/>
          </p:cNvSpPr>
          <p:nvPr>
            <p:ph type="dt" sz="quarter" idx="1"/>
          </p:nvPr>
        </p:nvSpPr>
        <p:spPr>
          <a:noFill/>
        </p:spPr>
        <p:txBody>
          <a:bodyPr/>
          <a:lstStyle/>
          <a:p>
            <a:r>
              <a:rPr lang="en-US" altLang="lv-LV" smtClean="0"/>
              <a:t>07/16/96</a:t>
            </a:r>
            <a:endParaRPr lang="en-US" altLang="lv-LV" sz="1200" i="0" smtClean="0"/>
          </a:p>
        </p:txBody>
      </p:sp>
      <p:sp>
        <p:nvSpPr>
          <p:cNvPr id="45060" name="Rectangle 6"/>
          <p:cNvSpPr>
            <a:spLocks noGrp="1" noChangeArrowheads="1"/>
          </p:cNvSpPr>
          <p:nvPr>
            <p:ph type="ftr" sz="quarter" idx="4"/>
          </p:nvPr>
        </p:nvSpPr>
        <p:spPr>
          <a:noFill/>
        </p:spPr>
        <p:txBody>
          <a:bodyPr/>
          <a:lstStyle/>
          <a:p>
            <a:r>
              <a:rPr lang="en-US" altLang="lv-LV" smtClean="0"/>
              <a:t>*</a:t>
            </a:r>
            <a:endParaRPr lang="en-US" altLang="lv-LV" sz="1200" i="0" smtClean="0"/>
          </a:p>
        </p:txBody>
      </p:sp>
      <p:sp>
        <p:nvSpPr>
          <p:cNvPr id="45061" name="Rectangle 7"/>
          <p:cNvSpPr>
            <a:spLocks noGrp="1" noChangeArrowheads="1"/>
          </p:cNvSpPr>
          <p:nvPr>
            <p:ph type="sldNum" sz="quarter" idx="5"/>
          </p:nvPr>
        </p:nvSpPr>
        <p:spPr>
          <a:noFill/>
        </p:spPr>
        <p:txBody>
          <a:bodyPr/>
          <a:lstStyle/>
          <a:p>
            <a:fld id="{5E7C182D-1DAF-43B3-BCC7-BC7616C48F98}" type="slidenum">
              <a:rPr lang="en-US" altLang="lv-LV" smtClean="0"/>
              <a:pPr/>
              <a:t>20</a:t>
            </a:fld>
            <a:r>
              <a:rPr lang="en-US" altLang="lv-LV" smtClean="0"/>
              <a:t>##</a:t>
            </a:r>
            <a:endParaRPr lang="en-US" altLang="lv-LV" sz="1200" i="0"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a:ln/>
        </p:spPr>
        <p:txBody>
          <a:bodyPr/>
          <a:lstStyle/>
          <a:p>
            <a:endParaRPr lang="en-GB" altLang="lv-LV"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altLang="lv-LV" smtClean="0"/>
              <a:t>*</a:t>
            </a:r>
            <a:endParaRPr lang="en-US" altLang="lv-LV" sz="1200" i="0" smtClean="0"/>
          </a:p>
        </p:txBody>
      </p:sp>
      <p:sp>
        <p:nvSpPr>
          <p:cNvPr id="46083" name="Rectangle 3"/>
          <p:cNvSpPr>
            <a:spLocks noGrp="1" noChangeArrowheads="1"/>
          </p:cNvSpPr>
          <p:nvPr>
            <p:ph type="dt" sz="quarter" idx="1"/>
          </p:nvPr>
        </p:nvSpPr>
        <p:spPr>
          <a:noFill/>
        </p:spPr>
        <p:txBody>
          <a:bodyPr/>
          <a:lstStyle/>
          <a:p>
            <a:r>
              <a:rPr lang="en-US" altLang="lv-LV" smtClean="0"/>
              <a:t>07/16/96</a:t>
            </a:r>
            <a:endParaRPr lang="en-US" altLang="lv-LV" sz="1200" i="0" smtClean="0"/>
          </a:p>
        </p:txBody>
      </p:sp>
      <p:sp>
        <p:nvSpPr>
          <p:cNvPr id="46084" name="Rectangle 6"/>
          <p:cNvSpPr>
            <a:spLocks noGrp="1" noChangeArrowheads="1"/>
          </p:cNvSpPr>
          <p:nvPr>
            <p:ph type="ftr" sz="quarter" idx="4"/>
          </p:nvPr>
        </p:nvSpPr>
        <p:spPr>
          <a:noFill/>
        </p:spPr>
        <p:txBody>
          <a:bodyPr/>
          <a:lstStyle/>
          <a:p>
            <a:r>
              <a:rPr lang="en-US" altLang="lv-LV" smtClean="0"/>
              <a:t>*</a:t>
            </a:r>
            <a:endParaRPr lang="en-US" altLang="lv-LV" sz="1200" i="0" smtClean="0"/>
          </a:p>
        </p:txBody>
      </p:sp>
      <p:sp>
        <p:nvSpPr>
          <p:cNvPr id="46085" name="Rectangle 7"/>
          <p:cNvSpPr>
            <a:spLocks noGrp="1" noChangeArrowheads="1"/>
          </p:cNvSpPr>
          <p:nvPr>
            <p:ph type="sldNum" sz="quarter" idx="5"/>
          </p:nvPr>
        </p:nvSpPr>
        <p:spPr>
          <a:noFill/>
        </p:spPr>
        <p:txBody>
          <a:bodyPr/>
          <a:lstStyle/>
          <a:p>
            <a:fld id="{A0C551A0-F92B-4327-BD68-AE219BCA61C0}" type="slidenum">
              <a:rPr lang="en-US" altLang="lv-LV" smtClean="0"/>
              <a:pPr/>
              <a:t>23</a:t>
            </a:fld>
            <a:r>
              <a:rPr lang="en-US" altLang="lv-LV" smtClean="0"/>
              <a:t>##</a:t>
            </a:r>
            <a:endParaRPr lang="en-US" altLang="lv-LV" sz="1200" i="0" smtClean="0"/>
          </a:p>
        </p:txBody>
      </p:sp>
      <p:sp>
        <p:nvSpPr>
          <p:cNvPr id="46086" name="Rectangle 2"/>
          <p:cNvSpPr>
            <a:spLocks noGrp="1" noRot="1" noChangeAspect="1" noChangeArrowheads="1" noTextEdit="1"/>
          </p:cNvSpPr>
          <p:nvPr>
            <p:ph type="sldImg"/>
          </p:nvPr>
        </p:nvSpPr>
        <p:spPr>
          <a:ln/>
        </p:spPr>
      </p:sp>
      <p:sp>
        <p:nvSpPr>
          <p:cNvPr id="46087" name="Rectangle 3"/>
          <p:cNvSpPr>
            <a:spLocks noGrp="1" noChangeArrowheads="1"/>
          </p:cNvSpPr>
          <p:nvPr>
            <p:ph type="body" idx="1"/>
          </p:nvPr>
        </p:nvSpPr>
        <p:spPr>
          <a:noFill/>
          <a:ln/>
        </p:spPr>
        <p:txBody>
          <a:bodyPr/>
          <a:lstStyle/>
          <a:p>
            <a:pPr>
              <a:spcBef>
                <a:spcPct val="0"/>
              </a:spcBef>
            </a:pPr>
            <a:endParaRPr lang="lv-LV" altLang="lv-LV" sz="2400"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altLang="lv-LV" smtClean="0"/>
              <a:t>*</a:t>
            </a:r>
            <a:endParaRPr lang="en-US" altLang="lv-LV" sz="1200" i="0" smtClean="0"/>
          </a:p>
        </p:txBody>
      </p:sp>
      <p:sp>
        <p:nvSpPr>
          <p:cNvPr id="47107" name="Rectangle 3"/>
          <p:cNvSpPr>
            <a:spLocks noGrp="1" noChangeArrowheads="1"/>
          </p:cNvSpPr>
          <p:nvPr>
            <p:ph type="dt" sz="quarter" idx="1"/>
          </p:nvPr>
        </p:nvSpPr>
        <p:spPr>
          <a:noFill/>
        </p:spPr>
        <p:txBody>
          <a:bodyPr/>
          <a:lstStyle/>
          <a:p>
            <a:r>
              <a:rPr lang="en-US" altLang="lv-LV" smtClean="0"/>
              <a:t>07/16/96</a:t>
            </a:r>
            <a:endParaRPr lang="en-US" altLang="lv-LV" sz="1200" i="0" smtClean="0"/>
          </a:p>
        </p:txBody>
      </p:sp>
      <p:sp>
        <p:nvSpPr>
          <p:cNvPr id="47108" name="Rectangle 6"/>
          <p:cNvSpPr>
            <a:spLocks noGrp="1" noChangeArrowheads="1"/>
          </p:cNvSpPr>
          <p:nvPr>
            <p:ph type="ftr" sz="quarter" idx="4"/>
          </p:nvPr>
        </p:nvSpPr>
        <p:spPr>
          <a:noFill/>
        </p:spPr>
        <p:txBody>
          <a:bodyPr/>
          <a:lstStyle/>
          <a:p>
            <a:r>
              <a:rPr lang="en-US" altLang="lv-LV" smtClean="0"/>
              <a:t>*</a:t>
            </a:r>
            <a:endParaRPr lang="en-US" altLang="lv-LV" sz="1200" i="0" smtClean="0"/>
          </a:p>
        </p:txBody>
      </p:sp>
      <p:sp>
        <p:nvSpPr>
          <p:cNvPr id="47109" name="Rectangle 7"/>
          <p:cNvSpPr>
            <a:spLocks noGrp="1" noChangeArrowheads="1"/>
          </p:cNvSpPr>
          <p:nvPr>
            <p:ph type="sldNum" sz="quarter" idx="5"/>
          </p:nvPr>
        </p:nvSpPr>
        <p:spPr>
          <a:noFill/>
        </p:spPr>
        <p:txBody>
          <a:bodyPr/>
          <a:lstStyle/>
          <a:p>
            <a:fld id="{51020066-6583-4A36-AEB1-60AF8A4A9F66}" type="slidenum">
              <a:rPr lang="en-US" altLang="lv-LV" smtClean="0"/>
              <a:pPr/>
              <a:t>24</a:t>
            </a:fld>
            <a:r>
              <a:rPr lang="en-US" altLang="lv-LV" smtClean="0"/>
              <a:t>##</a:t>
            </a:r>
            <a:endParaRPr lang="en-US" altLang="lv-LV" sz="1200" i="0" smtClean="0"/>
          </a:p>
        </p:txBody>
      </p:sp>
      <p:sp>
        <p:nvSpPr>
          <p:cNvPr id="47110" name="Rectangle 2"/>
          <p:cNvSpPr>
            <a:spLocks noGrp="1" noRot="1" noChangeAspect="1" noChangeArrowheads="1" noTextEdit="1"/>
          </p:cNvSpPr>
          <p:nvPr>
            <p:ph type="sldImg"/>
          </p:nvPr>
        </p:nvSpPr>
        <p:spPr>
          <a:ln/>
        </p:spPr>
      </p:sp>
      <p:sp>
        <p:nvSpPr>
          <p:cNvPr id="47111" name="Rectangle 3"/>
          <p:cNvSpPr>
            <a:spLocks noGrp="1" noChangeArrowheads="1"/>
          </p:cNvSpPr>
          <p:nvPr>
            <p:ph type="body" idx="1"/>
          </p:nvPr>
        </p:nvSpPr>
        <p:spPr>
          <a:noFill/>
          <a:ln/>
        </p:spPr>
        <p:txBody>
          <a:bodyPr/>
          <a:lstStyle/>
          <a:p>
            <a:endParaRPr lang="en-GB" altLang="lv-LV"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altLang="lv-LV" smtClean="0"/>
              <a:t>*</a:t>
            </a:r>
            <a:endParaRPr lang="en-US" altLang="lv-LV" sz="1200" i="0" smtClean="0"/>
          </a:p>
        </p:txBody>
      </p:sp>
      <p:sp>
        <p:nvSpPr>
          <p:cNvPr id="48131" name="Rectangle 3"/>
          <p:cNvSpPr>
            <a:spLocks noGrp="1" noChangeArrowheads="1"/>
          </p:cNvSpPr>
          <p:nvPr>
            <p:ph type="dt" sz="quarter" idx="1"/>
          </p:nvPr>
        </p:nvSpPr>
        <p:spPr>
          <a:noFill/>
        </p:spPr>
        <p:txBody>
          <a:bodyPr/>
          <a:lstStyle/>
          <a:p>
            <a:r>
              <a:rPr lang="en-US" altLang="lv-LV" smtClean="0"/>
              <a:t>07/16/96</a:t>
            </a:r>
            <a:endParaRPr lang="en-US" altLang="lv-LV" sz="1200" i="0" smtClean="0"/>
          </a:p>
        </p:txBody>
      </p:sp>
      <p:sp>
        <p:nvSpPr>
          <p:cNvPr id="48132" name="Rectangle 6"/>
          <p:cNvSpPr>
            <a:spLocks noGrp="1" noChangeArrowheads="1"/>
          </p:cNvSpPr>
          <p:nvPr>
            <p:ph type="ftr" sz="quarter" idx="4"/>
          </p:nvPr>
        </p:nvSpPr>
        <p:spPr>
          <a:noFill/>
        </p:spPr>
        <p:txBody>
          <a:bodyPr/>
          <a:lstStyle/>
          <a:p>
            <a:r>
              <a:rPr lang="en-US" altLang="lv-LV" smtClean="0"/>
              <a:t>*</a:t>
            </a:r>
            <a:endParaRPr lang="en-US" altLang="lv-LV" sz="1200" i="0" smtClean="0"/>
          </a:p>
        </p:txBody>
      </p:sp>
      <p:sp>
        <p:nvSpPr>
          <p:cNvPr id="48133" name="Rectangle 7"/>
          <p:cNvSpPr>
            <a:spLocks noGrp="1" noChangeArrowheads="1"/>
          </p:cNvSpPr>
          <p:nvPr>
            <p:ph type="sldNum" sz="quarter" idx="5"/>
          </p:nvPr>
        </p:nvSpPr>
        <p:spPr>
          <a:noFill/>
        </p:spPr>
        <p:txBody>
          <a:bodyPr/>
          <a:lstStyle/>
          <a:p>
            <a:fld id="{AF4ABA97-B6A1-4045-AA19-28917CAD6881}" type="slidenum">
              <a:rPr lang="en-US" altLang="lv-LV" smtClean="0"/>
              <a:pPr/>
              <a:t>25</a:t>
            </a:fld>
            <a:r>
              <a:rPr lang="en-US" altLang="lv-LV" smtClean="0"/>
              <a:t>##</a:t>
            </a:r>
            <a:endParaRPr lang="en-US" altLang="lv-LV" sz="1200" i="0" smtClean="0"/>
          </a:p>
        </p:txBody>
      </p:sp>
      <p:sp>
        <p:nvSpPr>
          <p:cNvPr id="48134" name="Rectangle 2"/>
          <p:cNvSpPr>
            <a:spLocks noGrp="1" noRot="1" noChangeAspect="1" noChangeArrowheads="1" noTextEdit="1"/>
          </p:cNvSpPr>
          <p:nvPr>
            <p:ph type="sldImg"/>
          </p:nvPr>
        </p:nvSpPr>
        <p:spPr>
          <a:ln/>
        </p:spPr>
      </p:sp>
      <p:sp>
        <p:nvSpPr>
          <p:cNvPr id="48135" name="Rectangle 3"/>
          <p:cNvSpPr>
            <a:spLocks noGrp="1" noChangeArrowheads="1"/>
          </p:cNvSpPr>
          <p:nvPr>
            <p:ph type="body" idx="1"/>
          </p:nvPr>
        </p:nvSpPr>
        <p:spPr>
          <a:noFill/>
          <a:ln/>
        </p:spPr>
        <p:txBody>
          <a:bodyPr/>
          <a:lstStyle/>
          <a:p>
            <a:endParaRPr lang="en-GB" altLang="lv-LV"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en-US" altLang="lv-LV" smtClean="0"/>
              <a:t>*</a:t>
            </a:r>
            <a:endParaRPr lang="en-US" altLang="lv-LV" sz="1200" i="0" smtClean="0"/>
          </a:p>
        </p:txBody>
      </p:sp>
      <p:sp>
        <p:nvSpPr>
          <p:cNvPr id="49155" name="Rectangle 3"/>
          <p:cNvSpPr>
            <a:spLocks noGrp="1" noChangeArrowheads="1"/>
          </p:cNvSpPr>
          <p:nvPr>
            <p:ph type="dt" sz="quarter" idx="1"/>
          </p:nvPr>
        </p:nvSpPr>
        <p:spPr>
          <a:noFill/>
        </p:spPr>
        <p:txBody>
          <a:bodyPr/>
          <a:lstStyle/>
          <a:p>
            <a:r>
              <a:rPr lang="en-US" altLang="lv-LV" smtClean="0"/>
              <a:t>07/16/96</a:t>
            </a:r>
            <a:endParaRPr lang="en-US" altLang="lv-LV" sz="1200" i="0" smtClean="0"/>
          </a:p>
        </p:txBody>
      </p:sp>
      <p:sp>
        <p:nvSpPr>
          <p:cNvPr id="49156" name="Rectangle 6"/>
          <p:cNvSpPr>
            <a:spLocks noGrp="1" noChangeArrowheads="1"/>
          </p:cNvSpPr>
          <p:nvPr>
            <p:ph type="ftr" sz="quarter" idx="4"/>
          </p:nvPr>
        </p:nvSpPr>
        <p:spPr>
          <a:noFill/>
        </p:spPr>
        <p:txBody>
          <a:bodyPr/>
          <a:lstStyle/>
          <a:p>
            <a:r>
              <a:rPr lang="en-US" altLang="lv-LV" smtClean="0"/>
              <a:t>*</a:t>
            </a:r>
            <a:endParaRPr lang="en-US" altLang="lv-LV" sz="1200" i="0" smtClean="0"/>
          </a:p>
        </p:txBody>
      </p:sp>
      <p:sp>
        <p:nvSpPr>
          <p:cNvPr id="49157" name="Rectangle 7"/>
          <p:cNvSpPr>
            <a:spLocks noGrp="1" noChangeArrowheads="1"/>
          </p:cNvSpPr>
          <p:nvPr>
            <p:ph type="sldNum" sz="quarter" idx="5"/>
          </p:nvPr>
        </p:nvSpPr>
        <p:spPr>
          <a:noFill/>
        </p:spPr>
        <p:txBody>
          <a:bodyPr/>
          <a:lstStyle/>
          <a:p>
            <a:fld id="{E2542A26-41D1-4E0F-85DB-A770910EFFF1}" type="slidenum">
              <a:rPr lang="en-US" altLang="lv-LV" smtClean="0"/>
              <a:pPr/>
              <a:t>29</a:t>
            </a:fld>
            <a:r>
              <a:rPr lang="en-US" altLang="lv-LV" smtClean="0"/>
              <a:t>##</a:t>
            </a:r>
            <a:endParaRPr lang="en-US" altLang="lv-LV" sz="1200" i="0" smtClean="0"/>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a:ln/>
        </p:spPr>
        <p:txBody>
          <a:bodyPr/>
          <a:lstStyle/>
          <a:p>
            <a:endParaRPr lang="en-GB" altLang="lv-LV"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p:spPr>
        <p:txBody>
          <a:bodyPr/>
          <a:lstStyle/>
          <a:p>
            <a:r>
              <a:rPr lang="en-US" altLang="lv-LV" smtClean="0"/>
              <a:t>*</a:t>
            </a:r>
            <a:endParaRPr lang="en-US" altLang="lv-LV" sz="1200" i="0" smtClean="0"/>
          </a:p>
        </p:txBody>
      </p:sp>
      <p:sp>
        <p:nvSpPr>
          <p:cNvPr id="35843" name="Rectangle 3"/>
          <p:cNvSpPr>
            <a:spLocks noGrp="1" noChangeArrowheads="1"/>
          </p:cNvSpPr>
          <p:nvPr>
            <p:ph type="dt" sz="quarter" idx="1"/>
          </p:nvPr>
        </p:nvSpPr>
        <p:spPr>
          <a:noFill/>
        </p:spPr>
        <p:txBody>
          <a:bodyPr/>
          <a:lstStyle/>
          <a:p>
            <a:r>
              <a:rPr lang="en-US" altLang="lv-LV" smtClean="0"/>
              <a:t>07/16/96</a:t>
            </a:r>
            <a:endParaRPr lang="en-US" altLang="lv-LV" sz="1200" i="0" smtClean="0"/>
          </a:p>
        </p:txBody>
      </p:sp>
      <p:sp>
        <p:nvSpPr>
          <p:cNvPr id="35844" name="Rectangle 6"/>
          <p:cNvSpPr>
            <a:spLocks noGrp="1" noChangeArrowheads="1"/>
          </p:cNvSpPr>
          <p:nvPr>
            <p:ph type="ftr" sz="quarter" idx="4"/>
          </p:nvPr>
        </p:nvSpPr>
        <p:spPr>
          <a:noFill/>
        </p:spPr>
        <p:txBody>
          <a:bodyPr/>
          <a:lstStyle/>
          <a:p>
            <a:r>
              <a:rPr lang="en-US" altLang="lv-LV" smtClean="0"/>
              <a:t>*</a:t>
            </a:r>
            <a:endParaRPr lang="en-US" altLang="lv-LV" sz="1200" i="0" smtClean="0"/>
          </a:p>
        </p:txBody>
      </p:sp>
      <p:sp>
        <p:nvSpPr>
          <p:cNvPr id="35845" name="Rectangle 7"/>
          <p:cNvSpPr>
            <a:spLocks noGrp="1" noChangeArrowheads="1"/>
          </p:cNvSpPr>
          <p:nvPr>
            <p:ph type="sldNum" sz="quarter" idx="5"/>
          </p:nvPr>
        </p:nvSpPr>
        <p:spPr>
          <a:noFill/>
        </p:spPr>
        <p:txBody>
          <a:bodyPr/>
          <a:lstStyle/>
          <a:p>
            <a:fld id="{BA18A9EE-83C6-4B3C-9022-6708389C5DF2}" type="slidenum">
              <a:rPr lang="en-US" altLang="lv-LV" smtClean="0"/>
              <a:pPr/>
              <a:t>4</a:t>
            </a:fld>
            <a:r>
              <a:rPr lang="en-US" altLang="lv-LV" smtClean="0"/>
              <a:t>##</a:t>
            </a:r>
            <a:endParaRPr lang="en-US" altLang="lv-LV" sz="1200" i="0" smtClean="0"/>
          </a:p>
        </p:txBody>
      </p:sp>
      <p:sp>
        <p:nvSpPr>
          <p:cNvPr id="35846" name="Rectangle 2"/>
          <p:cNvSpPr>
            <a:spLocks noGrp="1" noRot="1" noChangeAspect="1" noChangeArrowheads="1" noTextEdit="1"/>
          </p:cNvSpPr>
          <p:nvPr>
            <p:ph type="sldImg"/>
          </p:nvPr>
        </p:nvSpPr>
        <p:spPr>
          <a:ln/>
        </p:spPr>
      </p:sp>
      <p:sp>
        <p:nvSpPr>
          <p:cNvPr id="35847" name="Rectangle 3"/>
          <p:cNvSpPr>
            <a:spLocks noGrp="1" noChangeArrowheads="1"/>
          </p:cNvSpPr>
          <p:nvPr>
            <p:ph type="body" idx="1"/>
          </p:nvPr>
        </p:nvSpPr>
        <p:spPr>
          <a:noFill/>
          <a:ln/>
        </p:spPr>
        <p:txBody>
          <a:bodyPr/>
          <a:lstStyle/>
          <a:p>
            <a:endParaRPr lang="en-GB" altLang="lv-LV"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p>
            <a:r>
              <a:rPr lang="en-US" altLang="lv-LV" smtClean="0"/>
              <a:t>*</a:t>
            </a:r>
            <a:endParaRPr lang="en-US" altLang="lv-LV" sz="1200" i="0" smtClean="0"/>
          </a:p>
        </p:txBody>
      </p:sp>
      <p:sp>
        <p:nvSpPr>
          <p:cNvPr id="36867" name="Rectangle 3"/>
          <p:cNvSpPr>
            <a:spLocks noGrp="1" noChangeArrowheads="1"/>
          </p:cNvSpPr>
          <p:nvPr>
            <p:ph type="dt" sz="quarter" idx="1"/>
          </p:nvPr>
        </p:nvSpPr>
        <p:spPr>
          <a:noFill/>
        </p:spPr>
        <p:txBody>
          <a:bodyPr/>
          <a:lstStyle/>
          <a:p>
            <a:r>
              <a:rPr lang="en-US" altLang="lv-LV" smtClean="0"/>
              <a:t>07/16/96</a:t>
            </a:r>
            <a:endParaRPr lang="en-US" altLang="lv-LV" sz="1200" i="0" smtClean="0"/>
          </a:p>
        </p:txBody>
      </p:sp>
      <p:sp>
        <p:nvSpPr>
          <p:cNvPr id="36868" name="Rectangle 6"/>
          <p:cNvSpPr>
            <a:spLocks noGrp="1" noChangeArrowheads="1"/>
          </p:cNvSpPr>
          <p:nvPr>
            <p:ph type="ftr" sz="quarter" idx="4"/>
          </p:nvPr>
        </p:nvSpPr>
        <p:spPr>
          <a:noFill/>
        </p:spPr>
        <p:txBody>
          <a:bodyPr/>
          <a:lstStyle/>
          <a:p>
            <a:r>
              <a:rPr lang="en-US" altLang="lv-LV" smtClean="0"/>
              <a:t>*</a:t>
            </a:r>
            <a:endParaRPr lang="en-US" altLang="lv-LV" sz="1200" i="0" smtClean="0"/>
          </a:p>
        </p:txBody>
      </p:sp>
      <p:sp>
        <p:nvSpPr>
          <p:cNvPr id="36869" name="Rectangle 7"/>
          <p:cNvSpPr>
            <a:spLocks noGrp="1" noChangeArrowheads="1"/>
          </p:cNvSpPr>
          <p:nvPr>
            <p:ph type="sldNum" sz="quarter" idx="5"/>
          </p:nvPr>
        </p:nvSpPr>
        <p:spPr>
          <a:noFill/>
        </p:spPr>
        <p:txBody>
          <a:bodyPr/>
          <a:lstStyle/>
          <a:p>
            <a:fld id="{CABA88CF-CFB2-4EC7-B79B-545BFC0FADF1}" type="slidenum">
              <a:rPr lang="en-US" altLang="lv-LV" smtClean="0"/>
              <a:pPr/>
              <a:t>5</a:t>
            </a:fld>
            <a:r>
              <a:rPr lang="en-US" altLang="lv-LV" smtClean="0"/>
              <a:t>##</a:t>
            </a:r>
            <a:endParaRPr lang="en-US" altLang="lv-LV" sz="1200" i="0" smtClean="0"/>
          </a:p>
        </p:txBody>
      </p:sp>
      <p:sp>
        <p:nvSpPr>
          <p:cNvPr id="36870" name="Rectangle 2"/>
          <p:cNvSpPr>
            <a:spLocks noGrp="1" noRot="1" noChangeAspect="1" noChangeArrowheads="1" noTextEdit="1"/>
          </p:cNvSpPr>
          <p:nvPr>
            <p:ph type="sldImg"/>
          </p:nvPr>
        </p:nvSpPr>
        <p:spPr>
          <a:ln/>
        </p:spPr>
      </p:sp>
      <p:sp>
        <p:nvSpPr>
          <p:cNvPr id="36871" name="Rectangle 3"/>
          <p:cNvSpPr>
            <a:spLocks noGrp="1" noChangeArrowheads="1"/>
          </p:cNvSpPr>
          <p:nvPr>
            <p:ph type="body" idx="1"/>
          </p:nvPr>
        </p:nvSpPr>
        <p:spPr>
          <a:noFill/>
          <a:ln/>
        </p:spPr>
        <p:txBody>
          <a:bodyPr/>
          <a:lstStyle/>
          <a:p>
            <a:endParaRPr lang="en-GB" altLang="lv-LV"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p:spPr>
        <p:txBody>
          <a:bodyPr/>
          <a:lstStyle/>
          <a:p>
            <a:r>
              <a:rPr lang="en-US" altLang="lv-LV" smtClean="0"/>
              <a:t>*</a:t>
            </a:r>
            <a:endParaRPr lang="en-US" altLang="lv-LV" sz="1200" i="0" smtClean="0"/>
          </a:p>
        </p:txBody>
      </p:sp>
      <p:sp>
        <p:nvSpPr>
          <p:cNvPr id="37891" name="Rectangle 3"/>
          <p:cNvSpPr>
            <a:spLocks noGrp="1" noChangeArrowheads="1"/>
          </p:cNvSpPr>
          <p:nvPr>
            <p:ph type="dt" sz="quarter" idx="1"/>
          </p:nvPr>
        </p:nvSpPr>
        <p:spPr>
          <a:noFill/>
        </p:spPr>
        <p:txBody>
          <a:bodyPr/>
          <a:lstStyle/>
          <a:p>
            <a:r>
              <a:rPr lang="en-US" altLang="lv-LV" smtClean="0"/>
              <a:t>07/16/96</a:t>
            </a:r>
            <a:endParaRPr lang="en-US" altLang="lv-LV" sz="1200" i="0" smtClean="0"/>
          </a:p>
        </p:txBody>
      </p:sp>
      <p:sp>
        <p:nvSpPr>
          <p:cNvPr id="37892" name="Rectangle 6"/>
          <p:cNvSpPr>
            <a:spLocks noGrp="1" noChangeArrowheads="1"/>
          </p:cNvSpPr>
          <p:nvPr>
            <p:ph type="ftr" sz="quarter" idx="4"/>
          </p:nvPr>
        </p:nvSpPr>
        <p:spPr>
          <a:noFill/>
        </p:spPr>
        <p:txBody>
          <a:bodyPr/>
          <a:lstStyle/>
          <a:p>
            <a:r>
              <a:rPr lang="en-US" altLang="lv-LV" smtClean="0"/>
              <a:t>*</a:t>
            </a:r>
            <a:endParaRPr lang="en-US" altLang="lv-LV" sz="1200" i="0" smtClean="0"/>
          </a:p>
        </p:txBody>
      </p:sp>
      <p:sp>
        <p:nvSpPr>
          <p:cNvPr id="37893" name="Rectangle 7"/>
          <p:cNvSpPr>
            <a:spLocks noGrp="1" noChangeArrowheads="1"/>
          </p:cNvSpPr>
          <p:nvPr>
            <p:ph type="sldNum" sz="quarter" idx="5"/>
          </p:nvPr>
        </p:nvSpPr>
        <p:spPr>
          <a:noFill/>
        </p:spPr>
        <p:txBody>
          <a:bodyPr/>
          <a:lstStyle/>
          <a:p>
            <a:fld id="{1FB4D6A8-8AD1-4FB4-B57A-6B418053D70D}" type="slidenum">
              <a:rPr lang="en-US" altLang="lv-LV" smtClean="0"/>
              <a:pPr/>
              <a:t>9</a:t>
            </a:fld>
            <a:r>
              <a:rPr lang="en-US" altLang="lv-LV" smtClean="0"/>
              <a:t>##</a:t>
            </a:r>
            <a:endParaRPr lang="en-US" altLang="lv-LV" sz="1200" i="0" smtClean="0"/>
          </a:p>
        </p:txBody>
      </p:sp>
      <p:sp>
        <p:nvSpPr>
          <p:cNvPr id="37894" name="Rectangle 2"/>
          <p:cNvSpPr>
            <a:spLocks noGrp="1" noRot="1" noChangeAspect="1" noChangeArrowheads="1" noTextEdit="1"/>
          </p:cNvSpPr>
          <p:nvPr>
            <p:ph type="sldImg"/>
          </p:nvPr>
        </p:nvSpPr>
        <p:spPr>
          <a:ln/>
        </p:spPr>
      </p:sp>
      <p:sp>
        <p:nvSpPr>
          <p:cNvPr id="37895" name="Rectangle 3"/>
          <p:cNvSpPr>
            <a:spLocks noGrp="1" noChangeArrowheads="1"/>
          </p:cNvSpPr>
          <p:nvPr>
            <p:ph type="body" idx="1"/>
          </p:nvPr>
        </p:nvSpPr>
        <p:spPr>
          <a:noFill/>
          <a:ln/>
        </p:spPr>
        <p:txBody>
          <a:bodyPr/>
          <a:lstStyle/>
          <a:p>
            <a:pPr>
              <a:spcBef>
                <a:spcPct val="0"/>
              </a:spcBef>
            </a:pPr>
            <a:endParaRPr lang="lv-LV" altLang="lv-LV" sz="2400"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p:spPr>
        <p:txBody>
          <a:bodyPr/>
          <a:lstStyle/>
          <a:p>
            <a:r>
              <a:rPr lang="en-US" altLang="lv-LV" smtClean="0"/>
              <a:t>*</a:t>
            </a:r>
            <a:endParaRPr lang="en-US" altLang="lv-LV" sz="1200" i="0" smtClean="0"/>
          </a:p>
        </p:txBody>
      </p:sp>
      <p:sp>
        <p:nvSpPr>
          <p:cNvPr id="38915" name="Rectangle 3"/>
          <p:cNvSpPr>
            <a:spLocks noGrp="1" noChangeArrowheads="1"/>
          </p:cNvSpPr>
          <p:nvPr>
            <p:ph type="dt" sz="quarter" idx="1"/>
          </p:nvPr>
        </p:nvSpPr>
        <p:spPr>
          <a:noFill/>
        </p:spPr>
        <p:txBody>
          <a:bodyPr/>
          <a:lstStyle/>
          <a:p>
            <a:r>
              <a:rPr lang="en-US" altLang="lv-LV" smtClean="0"/>
              <a:t>07/16/96</a:t>
            </a:r>
            <a:endParaRPr lang="en-US" altLang="lv-LV" sz="1200" i="0" smtClean="0"/>
          </a:p>
        </p:txBody>
      </p:sp>
      <p:sp>
        <p:nvSpPr>
          <p:cNvPr id="38916" name="Rectangle 6"/>
          <p:cNvSpPr>
            <a:spLocks noGrp="1" noChangeArrowheads="1"/>
          </p:cNvSpPr>
          <p:nvPr>
            <p:ph type="ftr" sz="quarter" idx="4"/>
          </p:nvPr>
        </p:nvSpPr>
        <p:spPr>
          <a:noFill/>
        </p:spPr>
        <p:txBody>
          <a:bodyPr/>
          <a:lstStyle/>
          <a:p>
            <a:r>
              <a:rPr lang="en-US" altLang="lv-LV" smtClean="0"/>
              <a:t>*</a:t>
            </a:r>
            <a:endParaRPr lang="en-US" altLang="lv-LV" sz="1200" i="0" smtClean="0"/>
          </a:p>
        </p:txBody>
      </p:sp>
      <p:sp>
        <p:nvSpPr>
          <p:cNvPr id="38917" name="Rectangle 7"/>
          <p:cNvSpPr>
            <a:spLocks noGrp="1" noChangeArrowheads="1"/>
          </p:cNvSpPr>
          <p:nvPr>
            <p:ph type="sldNum" sz="quarter" idx="5"/>
          </p:nvPr>
        </p:nvSpPr>
        <p:spPr>
          <a:noFill/>
        </p:spPr>
        <p:txBody>
          <a:bodyPr/>
          <a:lstStyle/>
          <a:p>
            <a:fld id="{1506CE0D-81A8-4D4A-9EA7-0A6D03CC04E5}" type="slidenum">
              <a:rPr lang="en-US" altLang="lv-LV" smtClean="0"/>
              <a:pPr/>
              <a:t>10</a:t>
            </a:fld>
            <a:r>
              <a:rPr lang="en-US" altLang="lv-LV" smtClean="0"/>
              <a:t>##</a:t>
            </a:r>
            <a:endParaRPr lang="en-US" altLang="lv-LV" sz="1200" i="0" smtClean="0"/>
          </a:p>
        </p:txBody>
      </p:sp>
      <p:sp>
        <p:nvSpPr>
          <p:cNvPr id="38918" name="Rectangle 2"/>
          <p:cNvSpPr>
            <a:spLocks noGrp="1" noRot="1" noChangeAspect="1" noChangeArrowheads="1" noTextEdit="1"/>
          </p:cNvSpPr>
          <p:nvPr>
            <p:ph type="sldImg"/>
          </p:nvPr>
        </p:nvSpPr>
        <p:spPr>
          <a:ln/>
        </p:spPr>
      </p:sp>
      <p:sp>
        <p:nvSpPr>
          <p:cNvPr id="38919" name="Rectangle 3"/>
          <p:cNvSpPr>
            <a:spLocks noGrp="1" noChangeArrowheads="1"/>
          </p:cNvSpPr>
          <p:nvPr>
            <p:ph type="body" idx="1"/>
          </p:nvPr>
        </p:nvSpPr>
        <p:spPr>
          <a:noFill/>
          <a:ln/>
        </p:spPr>
        <p:txBody>
          <a:bodyPr/>
          <a:lstStyle/>
          <a:p>
            <a:endParaRPr lang="en-GB" altLang="lv-LV"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en-US" altLang="lv-LV" smtClean="0"/>
              <a:t>*</a:t>
            </a:r>
            <a:endParaRPr lang="en-US" altLang="lv-LV" sz="1200" i="0" smtClean="0"/>
          </a:p>
        </p:txBody>
      </p:sp>
      <p:sp>
        <p:nvSpPr>
          <p:cNvPr id="39939" name="Rectangle 3"/>
          <p:cNvSpPr>
            <a:spLocks noGrp="1" noChangeArrowheads="1"/>
          </p:cNvSpPr>
          <p:nvPr>
            <p:ph type="dt" sz="quarter" idx="1"/>
          </p:nvPr>
        </p:nvSpPr>
        <p:spPr>
          <a:noFill/>
        </p:spPr>
        <p:txBody>
          <a:bodyPr/>
          <a:lstStyle/>
          <a:p>
            <a:r>
              <a:rPr lang="en-US" altLang="lv-LV" smtClean="0"/>
              <a:t>07/16/96</a:t>
            </a:r>
            <a:endParaRPr lang="en-US" altLang="lv-LV" sz="1200" i="0" smtClean="0"/>
          </a:p>
        </p:txBody>
      </p:sp>
      <p:sp>
        <p:nvSpPr>
          <p:cNvPr id="39940" name="Rectangle 6"/>
          <p:cNvSpPr>
            <a:spLocks noGrp="1" noChangeArrowheads="1"/>
          </p:cNvSpPr>
          <p:nvPr>
            <p:ph type="ftr" sz="quarter" idx="4"/>
          </p:nvPr>
        </p:nvSpPr>
        <p:spPr>
          <a:noFill/>
        </p:spPr>
        <p:txBody>
          <a:bodyPr/>
          <a:lstStyle/>
          <a:p>
            <a:r>
              <a:rPr lang="en-US" altLang="lv-LV" smtClean="0"/>
              <a:t>*</a:t>
            </a:r>
            <a:endParaRPr lang="en-US" altLang="lv-LV" sz="1200" i="0" smtClean="0"/>
          </a:p>
        </p:txBody>
      </p:sp>
      <p:sp>
        <p:nvSpPr>
          <p:cNvPr id="39941" name="Rectangle 7"/>
          <p:cNvSpPr>
            <a:spLocks noGrp="1" noChangeArrowheads="1"/>
          </p:cNvSpPr>
          <p:nvPr>
            <p:ph type="sldNum" sz="quarter" idx="5"/>
          </p:nvPr>
        </p:nvSpPr>
        <p:spPr>
          <a:noFill/>
        </p:spPr>
        <p:txBody>
          <a:bodyPr/>
          <a:lstStyle/>
          <a:p>
            <a:fld id="{35FAFF67-F595-4C9E-869D-897F19CD1D1D}" type="slidenum">
              <a:rPr lang="en-US" altLang="lv-LV" smtClean="0"/>
              <a:pPr/>
              <a:t>12</a:t>
            </a:fld>
            <a:r>
              <a:rPr lang="en-US" altLang="lv-LV" smtClean="0"/>
              <a:t>##</a:t>
            </a:r>
            <a:endParaRPr lang="en-US" altLang="lv-LV" sz="1200" i="0" smtClean="0"/>
          </a:p>
        </p:txBody>
      </p:sp>
      <p:sp>
        <p:nvSpPr>
          <p:cNvPr id="39942" name="Rectangle 2"/>
          <p:cNvSpPr>
            <a:spLocks noGrp="1" noRot="1" noChangeAspect="1" noChangeArrowheads="1" noTextEdit="1"/>
          </p:cNvSpPr>
          <p:nvPr>
            <p:ph type="sldImg"/>
          </p:nvPr>
        </p:nvSpPr>
        <p:spPr>
          <a:ln/>
        </p:spPr>
      </p:sp>
      <p:sp>
        <p:nvSpPr>
          <p:cNvPr id="39943" name="Rectangle 3"/>
          <p:cNvSpPr>
            <a:spLocks noGrp="1" noChangeArrowheads="1"/>
          </p:cNvSpPr>
          <p:nvPr>
            <p:ph type="body" idx="1"/>
          </p:nvPr>
        </p:nvSpPr>
        <p:spPr>
          <a:noFill/>
          <a:ln/>
        </p:spPr>
        <p:txBody>
          <a:bodyPr/>
          <a:lstStyle/>
          <a:p>
            <a:endParaRPr lang="en-GB" altLang="lv-LV"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en-US" altLang="lv-LV" smtClean="0"/>
              <a:t>*</a:t>
            </a:r>
            <a:endParaRPr lang="en-US" altLang="lv-LV" sz="1200" i="0" smtClean="0"/>
          </a:p>
        </p:txBody>
      </p:sp>
      <p:sp>
        <p:nvSpPr>
          <p:cNvPr id="40963" name="Rectangle 3"/>
          <p:cNvSpPr>
            <a:spLocks noGrp="1" noChangeArrowheads="1"/>
          </p:cNvSpPr>
          <p:nvPr>
            <p:ph type="dt" sz="quarter" idx="1"/>
          </p:nvPr>
        </p:nvSpPr>
        <p:spPr>
          <a:noFill/>
        </p:spPr>
        <p:txBody>
          <a:bodyPr/>
          <a:lstStyle/>
          <a:p>
            <a:r>
              <a:rPr lang="en-US" altLang="lv-LV" smtClean="0"/>
              <a:t>07/16/96</a:t>
            </a:r>
            <a:endParaRPr lang="en-US" altLang="lv-LV" sz="1200" i="0" smtClean="0"/>
          </a:p>
        </p:txBody>
      </p:sp>
      <p:sp>
        <p:nvSpPr>
          <p:cNvPr id="40964" name="Rectangle 6"/>
          <p:cNvSpPr>
            <a:spLocks noGrp="1" noChangeArrowheads="1"/>
          </p:cNvSpPr>
          <p:nvPr>
            <p:ph type="ftr" sz="quarter" idx="4"/>
          </p:nvPr>
        </p:nvSpPr>
        <p:spPr>
          <a:noFill/>
        </p:spPr>
        <p:txBody>
          <a:bodyPr/>
          <a:lstStyle/>
          <a:p>
            <a:r>
              <a:rPr lang="en-US" altLang="lv-LV" smtClean="0"/>
              <a:t>*</a:t>
            </a:r>
            <a:endParaRPr lang="en-US" altLang="lv-LV" sz="1200" i="0" smtClean="0"/>
          </a:p>
        </p:txBody>
      </p:sp>
      <p:sp>
        <p:nvSpPr>
          <p:cNvPr id="40965" name="Rectangle 7"/>
          <p:cNvSpPr>
            <a:spLocks noGrp="1" noChangeArrowheads="1"/>
          </p:cNvSpPr>
          <p:nvPr>
            <p:ph type="sldNum" sz="quarter" idx="5"/>
          </p:nvPr>
        </p:nvSpPr>
        <p:spPr>
          <a:noFill/>
        </p:spPr>
        <p:txBody>
          <a:bodyPr/>
          <a:lstStyle/>
          <a:p>
            <a:fld id="{D90745C5-4A8B-4D2F-9574-B6D9F6187A14}" type="slidenum">
              <a:rPr lang="en-US" altLang="lv-LV" smtClean="0"/>
              <a:pPr/>
              <a:t>13</a:t>
            </a:fld>
            <a:r>
              <a:rPr lang="en-US" altLang="lv-LV" smtClean="0"/>
              <a:t>##</a:t>
            </a:r>
            <a:endParaRPr lang="en-US" altLang="lv-LV" sz="1200" i="0" smtClean="0"/>
          </a:p>
        </p:txBody>
      </p:sp>
      <p:sp>
        <p:nvSpPr>
          <p:cNvPr id="40966" name="Rectangle 2"/>
          <p:cNvSpPr>
            <a:spLocks noGrp="1" noRot="1" noChangeAspect="1" noChangeArrowheads="1" noTextEdit="1"/>
          </p:cNvSpPr>
          <p:nvPr>
            <p:ph type="sldImg"/>
          </p:nvPr>
        </p:nvSpPr>
        <p:spPr>
          <a:ln/>
        </p:spPr>
      </p:sp>
      <p:sp>
        <p:nvSpPr>
          <p:cNvPr id="40967" name="Rectangle 3"/>
          <p:cNvSpPr>
            <a:spLocks noGrp="1" noChangeArrowheads="1"/>
          </p:cNvSpPr>
          <p:nvPr>
            <p:ph type="body" idx="1"/>
          </p:nvPr>
        </p:nvSpPr>
        <p:spPr>
          <a:noFill/>
          <a:ln/>
        </p:spPr>
        <p:txBody>
          <a:bodyPr/>
          <a:lstStyle/>
          <a:p>
            <a:endParaRPr lang="en-GB" altLang="lv-LV"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altLang="lv-LV" smtClean="0"/>
              <a:t>*</a:t>
            </a:r>
            <a:endParaRPr lang="en-US" altLang="lv-LV" sz="1200" i="0" smtClean="0"/>
          </a:p>
        </p:txBody>
      </p:sp>
      <p:sp>
        <p:nvSpPr>
          <p:cNvPr id="41987" name="Rectangle 3"/>
          <p:cNvSpPr>
            <a:spLocks noGrp="1" noChangeArrowheads="1"/>
          </p:cNvSpPr>
          <p:nvPr>
            <p:ph type="dt" sz="quarter" idx="1"/>
          </p:nvPr>
        </p:nvSpPr>
        <p:spPr>
          <a:noFill/>
        </p:spPr>
        <p:txBody>
          <a:bodyPr/>
          <a:lstStyle/>
          <a:p>
            <a:r>
              <a:rPr lang="en-US" altLang="lv-LV" smtClean="0"/>
              <a:t>07/16/96</a:t>
            </a:r>
            <a:endParaRPr lang="en-US" altLang="lv-LV" sz="1200" i="0" smtClean="0"/>
          </a:p>
        </p:txBody>
      </p:sp>
      <p:sp>
        <p:nvSpPr>
          <p:cNvPr id="41988" name="Rectangle 6"/>
          <p:cNvSpPr>
            <a:spLocks noGrp="1" noChangeArrowheads="1"/>
          </p:cNvSpPr>
          <p:nvPr>
            <p:ph type="ftr" sz="quarter" idx="4"/>
          </p:nvPr>
        </p:nvSpPr>
        <p:spPr>
          <a:noFill/>
        </p:spPr>
        <p:txBody>
          <a:bodyPr/>
          <a:lstStyle/>
          <a:p>
            <a:r>
              <a:rPr lang="en-US" altLang="lv-LV" smtClean="0"/>
              <a:t>*</a:t>
            </a:r>
            <a:endParaRPr lang="en-US" altLang="lv-LV" sz="1200" i="0" smtClean="0"/>
          </a:p>
        </p:txBody>
      </p:sp>
      <p:sp>
        <p:nvSpPr>
          <p:cNvPr id="41989" name="Rectangle 7"/>
          <p:cNvSpPr>
            <a:spLocks noGrp="1" noChangeArrowheads="1"/>
          </p:cNvSpPr>
          <p:nvPr>
            <p:ph type="sldNum" sz="quarter" idx="5"/>
          </p:nvPr>
        </p:nvSpPr>
        <p:spPr>
          <a:noFill/>
        </p:spPr>
        <p:txBody>
          <a:bodyPr/>
          <a:lstStyle/>
          <a:p>
            <a:fld id="{51A0AD04-A3DC-4332-9346-BEFAED1E6F43}" type="slidenum">
              <a:rPr lang="en-US" altLang="lv-LV" smtClean="0"/>
              <a:pPr/>
              <a:t>14</a:t>
            </a:fld>
            <a:r>
              <a:rPr lang="en-US" altLang="lv-LV" smtClean="0"/>
              <a:t>##</a:t>
            </a:r>
            <a:endParaRPr lang="en-US" altLang="lv-LV" sz="1200" i="0" smtClean="0"/>
          </a:p>
        </p:txBody>
      </p:sp>
      <p:sp>
        <p:nvSpPr>
          <p:cNvPr id="41990" name="Rectangle 2"/>
          <p:cNvSpPr>
            <a:spLocks noGrp="1" noRot="1" noChangeAspect="1" noChangeArrowheads="1" noTextEdit="1"/>
          </p:cNvSpPr>
          <p:nvPr>
            <p:ph type="sldImg"/>
          </p:nvPr>
        </p:nvSpPr>
        <p:spPr>
          <a:ln/>
        </p:spPr>
      </p:sp>
      <p:sp>
        <p:nvSpPr>
          <p:cNvPr id="41991" name="Rectangle 3"/>
          <p:cNvSpPr>
            <a:spLocks noGrp="1" noChangeArrowheads="1"/>
          </p:cNvSpPr>
          <p:nvPr>
            <p:ph type="body" idx="1"/>
          </p:nvPr>
        </p:nvSpPr>
        <p:spPr>
          <a:noFill/>
          <a:ln/>
        </p:spPr>
        <p:txBody>
          <a:bodyPr/>
          <a:lstStyle/>
          <a:p>
            <a:endParaRPr lang="en-GB" altLang="lv-LV"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altLang="lv-LV" smtClean="0"/>
              <a:t>*</a:t>
            </a:r>
            <a:endParaRPr lang="en-US" altLang="lv-LV" sz="1200" i="0" smtClean="0"/>
          </a:p>
        </p:txBody>
      </p:sp>
      <p:sp>
        <p:nvSpPr>
          <p:cNvPr id="43011" name="Rectangle 3"/>
          <p:cNvSpPr>
            <a:spLocks noGrp="1" noChangeArrowheads="1"/>
          </p:cNvSpPr>
          <p:nvPr>
            <p:ph type="dt" sz="quarter" idx="1"/>
          </p:nvPr>
        </p:nvSpPr>
        <p:spPr>
          <a:noFill/>
        </p:spPr>
        <p:txBody>
          <a:bodyPr/>
          <a:lstStyle/>
          <a:p>
            <a:r>
              <a:rPr lang="en-US" altLang="lv-LV" smtClean="0"/>
              <a:t>07/16/96</a:t>
            </a:r>
            <a:endParaRPr lang="en-US" altLang="lv-LV" sz="1200" i="0" smtClean="0"/>
          </a:p>
        </p:txBody>
      </p:sp>
      <p:sp>
        <p:nvSpPr>
          <p:cNvPr id="43012" name="Rectangle 6"/>
          <p:cNvSpPr>
            <a:spLocks noGrp="1" noChangeArrowheads="1"/>
          </p:cNvSpPr>
          <p:nvPr>
            <p:ph type="ftr" sz="quarter" idx="4"/>
          </p:nvPr>
        </p:nvSpPr>
        <p:spPr>
          <a:noFill/>
        </p:spPr>
        <p:txBody>
          <a:bodyPr/>
          <a:lstStyle/>
          <a:p>
            <a:r>
              <a:rPr lang="en-US" altLang="lv-LV" smtClean="0"/>
              <a:t>*</a:t>
            </a:r>
            <a:endParaRPr lang="en-US" altLang="lv-LV" sz="1200" i="0" smtClean="0"/>
          </a:p>
        </p:txBody>
      </p:sp>
      <p:sp>
        <p:nvSpPr>
          <p:cNvPr id="43013" name="Rectangle 7"/>
          <p:cNvSpPr>
            <a:spLocks noGrp="1" noChangeArrowheads="1"/>
          </p:cNvSpPr>
          <p:nvPr>
            <p:ph type="sldNum" sz="quarter" idx="5"/>
          </p:nvPr>
        </p:nvSpPr>
        <p:spPr>
          <a:noFill/>
        </p:spPr>
        <p:txBody>
          <a:bodyPr/>
          <a:lstStyle/>
          <a:p>
            <a:fld id="{C6A20F9B-EE1B-48C1-8070-AC8FF2311234}" type="slidenum">
              <a:rPr lang="en-US" altLang="lv-LV" smtClean="0"/>
              <a:pPr/>
              <a:t>15</a:t>
            </a:fld>
            <a:r>
              <a:rPr lang="en-US" altLang="lv-LV" smtClean="0"/>
              <a:t>##</a:t>
            </a:r>
            <a:endParaRPr lang="en-US" altLang="lv-LV" sz="1200" i="0" smtClean="0"/>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a:ln/>
        </p:spPr>
        <p:txBody>
          <a:bodyPr/>
          <a:lstStyle/>
          <a:p>
            <a:endParaRPr lang="en-GB" altLang="lv-LV"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lv-LV" altLang="lv-LV"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lv-LV" altLang="lv-LV"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lv-LV" altLang="lv-LV"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lv-LV" altLang="lv-LV"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lv-LV" altLang="lv-LV"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lv-LV" altLang="lv-LV"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lv-LV" altLang="lv-LV"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lv-LV" altLang="lv-LV"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lv-LV" altLang="lv-LV"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lv-LV" altLang="lv-LV"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lv-LV" altLang="lv-LV"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lv-LV" altLang="lv-LV" sz="2400" smtClean="0">
                  <a:latin typeface="Times New Roman" pitchFamily="18" charset="0"/>
                </a:endParaRPr>
              </a:p>
            </p:txBody>
          </p:sp>
        </p:grpSp>
      </p:grpSp>
      <p:sp>
        <p:nvSpPr>
          <p:cNvPr id="9729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9730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ADD4BB77-481D-484D-8930-3ED4232400C8}" type="datetime1">
              <a:rPr lang="en-US"/>
              <a:pPr>
                <a:defRPr/>
              </a:pPr>
              <a:t>4/7/2015</a:t>
            </a:fld>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16C382B7-DA0E-482A-A0C0-0362EF3C283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C55921ED-A6B3-4E4C-8E7F-3407D541C0A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78388CC3-02E4-4D7F-9D88-76F62AB19AC4}" type="datetime1">
              <a:rPr lang="en-US"/>
              <a:pPr>
                <a:defRPr/>
              </a:pPr>
              <a:t>4/7/2015</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E4941E46-7F02-4C9C-9BBD-C0E71089E631}"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F131BF15-E85C-4A01-9DB1-38424B815147}" type="datetime1">
              <a:rPr lang="en-US"/>
              <a:pPr>
                <a:defRPr/>
              </a:pPr>
              <a:t>4/7/2015</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4D5F6898-8460-44EB-8776-CCDC479B90C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73AE7DF6-6BF6-45F1-8CBA-8CC9B31527E8}" type="datetime1">
              <a:rPr lang="en-US"/>
              <a:pPr>
                <a:defRPr/>
              </a:pPr>
              <a:t>4/7/2015</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3A1A904-070A-49E5-BD4A-49994B8A4256}"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45ABC974-6C20-4E38-A392-E0C3BF28464B}" type="datetime1">
              <a:rPr lang="en-US"/>
              <a:pPr>
                <a:defRPr/>
              </a:pPr>
              <a:t>4/7/2015</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5F2ABDD-46F3-4192-AF6F-AC2B3536C48A}"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fld id="{CC7BD320-48A3-4B62-B370-A8DEDCC035E8}" type="datetime1">
              <a:rPr lang="en-US"/>
              <a:pPr>
                <a:defRPr/>
              </a:pPr>
              <a:t>4/7/2015</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878860FC-750E-4009-971F-7C2D45FEAD61}"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fld id="{7CDE0EAB-40A9-45BA-A7E1-DB8934C3A7D3}" type="datetime1">
              <a:rPr lang="en-US"/>
              <a:pPr>
                <a:defRPr/>
              </a:pPr>
              <a:t>4/7/2015</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32F14761-FFEB-489D-860F-1AB4CFF33648}"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fld id="{DA1162F5-12BF-46CD-9EAA-839B2D10ACF4}" type="datetime1">
              <a:rPr lang="en-US"/>
              <a:pPr>
                <a:defRPr/>
              </a:pPr>
              <a:t>4/7/2015</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7EC38E57-DF99-4146-B237-9CDE6204D490}"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fld id="{33CA03BE-CF3C-4025-BA58-CE0C0038C65C}" type="datetime1">
              <a:rPr lang="en-US"/>
              <a:pPr>
                <a:defRPr/>
              </a:pPr>
              <a:t>4/7/2015</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76BA670-263E-450B-B862-4D0B1D88763D}"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fld id="{E30DF3EB-E376-4B56-BC4E-434CA256D7D6}" type="datetime1">
              <a:rPr lang="en-US"/>
              <a:pPr>
                <a:defRPr/>
              </a:pPr>
              <a:t>4/7/2015</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4201F99-CEEE-40E7-9DBF-448C1977C85F}"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fld id="{5A4B54A8-D7F7-4036-8F66-B4392422DF57}" type="datetime1">
              <a:rPr lang="en-US"/>
              <a:pPr>
                <a:defRPr/>
              </a:pPr>
              <a:t>4/7/2015</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9625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403DE22F-2E12-4E38-9307-108F9F7E7818}"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lv-LV" altLang="lv-LV" sz="2400" smtClean="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lv-LV" altLang="lv-LV" sz="2400" smtClean="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lv-LV" altLang="lv-LV" smtClean="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lv-LV" altLang="lv-LV" smtClean="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lv-LV" altLang="lv-LV" smtClean="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lv-LV" altLang="lv-LV" smtClean="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lv-LV" altLang="lv-LV" sz="2400" smtClean="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lv-LV" altLang="lv-LV" smtClean="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lv-LV" altLang="lv-LV" smtClean="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lv-LV"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9627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fld id="{9EB83A76-E997-4C5A-8006-95D820ED1D76}" type="datetime1">
              <a:rPr lang="en-US"/>
              <a:pPr>
                <a:defRPr/>
              </a:pPr>
              <a:t>4/7/2015</a:t>
            </a:fld>
            <a:endParaRPr lang="en-US"/>
          </a:p>
        </p:txBody>
      </p:sp>
    </p:spTree>
  </p:cSld>
  <p:clrMap bg1="lt1" tx1="dk1" bg2="lt2" tx2="dk2" accent1="accent1" accent2="accent2" accent3="accent3" accent4="accent4" accent5="accent5" accent6="accent6" hlink="hlink" folHlink="folHlink"/>
  <p:sldLayoutIdLst>
    <p:sldLayoutId id="2147483742"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likumi.lv/doc.php?id=6547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nometnes.gov.lv/"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ometnes.gov.l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vugd.gov.lv/"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nais2.112.lv/naiser/text.cfm?Ref=0101032009090100981&amp;Req=0101032009090100981&amp;Key=0103012002102432788&amp;Hash=" TargetMode="External"/><Relationship Id="rId2" Type="http://schemas.openxmlformats.org/officeDocument/2006/relationships/hyperlink" Target="http://nais2.112.lv/naiser/text.cfm?Ref=0101032009090100981&amp;Req=0101032009090100981&amp;Key=0103012006100532780&amp;Hash=" TargetMode="External"/><Relationship Id="rId1" Type="http://schemas.openxmlformats.org/officeDocument/2006/relationships/slideLayout" Target="../slideLayouts/slideLayout2.xml"/><Relationship Id="rId5" Type="http://schemas.openxmlformats.org/officeDocument/2006/relationships/hyperlink" Target="http://nais2.112.lv/naiser/text.cfm?Ref=0101032009090100981&amp;Req=0101032009090100981&amp;Key=0103012006110232788&amp;Hash=" TargetMode="External"/><Relationship Id="rId4" Type="http://schemas.openxmlformats.org/officeDocument/2006/relationships/hyperlink" Target="http://nais2.112.lv/naiser/text.cfm?Ref=0101032009090100981&amp;Req=0101032009090100981&amp;Key=0103012001062032773&amp;Hash="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18"/>
          <p:cNvSpPr>
            <a:spLocks noGrp="1" noChangeArrowheads="1"/>
          </p:cNvSpPr>
          <p:nvPr>
            <p:ph type="sldNum" sz="quarter" idx="12"/>
          </p:nvPr>
        </p:nvSpPr>
        <p:spPr>
          <a:noFill/>
        </p:spPr>
        <p:txBody>
          <a:bodyPr/>
          <a:lstStyle/>
          <a:p>
            <a:fld id="{C1C4512E-9923-4850-94F8-AE82A263E7B1}" type="slidenum">
              <a:rPr lang="en-US" altLang="lv-LV" smtClean="0"/>
              <a:pPr/>
              <a:t>1</a:t>
            </a:fld>
            <a:endParaRPr lang="en-US" altLang="lv-LV" smtClean="0"/>
          </a:p>
        </p:txBody>
      </p:sp>
      <p:sp>
        <p:nvSpPr>
          <p:cNvPr id="11267" name="Rectangle 3"/>
          <p:cNvSpPr>
            <a:spLocks noGrp="1" noChangeArrowheads="1"/>
          </p:cNvSpPr>
          <p:nvPr>
            <p:ph type="subTitle" idx="1"/>
          </p:nvPr>
        </p:nvSpPr>
        <p:spPr>
          <a:xfrm>
            <a:off x="1828800" y="4876800"/>
            <a:ext cx="5943600" cy="1524000"/>
          </a:xfrm>
        </p:spPr>
        <p:txBody>
          <a:bodyPr lIns="92075" tIns="46038" rIns="92075" bIns="46038"/>
          <a:lstStyle/>
          <a:p>
            <a:pPr algn="ctr" eaLnBrk="1" hangingPunct="1">
              <a:lnSpc>
                <a:spcPct val="90000"/>
              </a:lnSpc>
              <a:defRPr/>
            </a:pPr>
            <a:r>
              <a:rPr lang="lv-LV" b="1" dirty="0" smtClean="0">
                <a:effectLst>
                  <a:outerShdw blurRad="38100" dist="38100" dir="2700000" algn="tl">
                    <a:srgbClr val="C0C0C0"/>
                  </a:outerShdw>
                </a:effectLst>
                <a:latin typeface="Times New Roman" pitchFamily="18" charset="0"/>
              </a:rPr>
              <a:t>Rīga, 2015</a:t>
            </a:r>
          </a:p>
          <a:p>
            <a:pPr algn="ctr" eaLnBrk="1" hangingPunct="1">
              <a:lnSpc>
                <a:spcPct val="90000"/>
              </a:lnSpc>
              <a:defRPr/>
            </a:pPr>
            <a:r>
              <a:rPr lang="lv-LV" b="1" dirty="0" smtClean="0">
                <a:effectLst>
                  <a:outerShdw blurRad="38100" dist="38100" dir="2700000" algn="tl">
                    <a:srgbClr val="C0C0C0"/>
                  </a:outerShdw>
                </a:effectLst>
                <a:latin typeface="Times New Roman" pitchFamily="18" charset="0"/>
              </a:rPr>
              <a:t>Paulis </a:t>
            </a:r>
            <a:r>
              <a:rPr lang="lv-LV" b="1" dirty="0" err="1" smtClean="0">
                <a:effectLst>
                  <a:outerShdw blurRad="38100" dist="38100" dir="2700000" algn="tl">
                    <a:srgbClr val="C0C0C0"/>
                  </a:outerShdw>
                </a:effectLst>
                <a:latin typeface="Times New Roman" pitchFamily="18" charset="0"/>
              </a:rPr>
              <a:t>Tretjakovs</a:t>
            </a:r>
            <a:endParaRPr lang="lv-LV" b="1" dirty="0" smtClean="0">
              <a:effectLst>
                <a:outerShdw blurRad="38100" dist="38100" dir="2700000" algn="tl">
                  <a:srgbClr val="C0C0C0"/>
                </a:outerShdw>
              </a:effectLst>
              <a:latin typeface="Times New Roman" pitchFamily="18" charset="0"/>
            </a:endParaRPr>
          </a:p>
          <a:p>
            <a:pPr algn="ctr" eaLnBrk="1" hangingPunct="1">
              <a:lnSpc>
                <a:spcPct val="90000"/>
              </a:lnSpc>
              <a:defRPr/>
            </a:pPr>
            <a:r>
              <a:rPr lang="lv-LV" b="1" dirty="0" smtClean="0">
                <a:effectLst>
                  <a:outerShdw blurRad="38100" dist="38100" dir="2700000" algn="tl">
                    <a:srgbClr val="C0C0C0"/>
                  </a:outerShdw>
                </a:effectLst>
                <a:latin typeface="Times New Roman" pitchFamily="18" charset="0"/>
              </a:rPr>
              <a:t>pt29@inbox.lv</a:t>
            </a:r>
            <a:endParaRPr lang="en-US" b="1" dirty="0" smtClean="0">
              <a:effectLst>
                <a:outerShdw blurRad="38100" dist="38100" dir="2700000" algn="tl">
                  <a:srgbClr val="C0C0C0"/>
                </a:outerShdw>
              </a:effectLst>
              <a:latin typeface="Times New Roman" pitchFamily="18" charset="0"/>
            </a:endParaRPr>
          </a:p>
        </p:txBody>
      </p:sp>
      <p:sp>
        <p:nvSpPr>
          <p:cNvPr id="3079" name="Rectangle 7"/>
          <p:cNvSpPr>
            <a:spLocks noChangeArrowheads="1"/>
          </p:cNvSpPr>
          <p:nvPr/>
        </p:nvSpPr>
        <p:spPr bwMode="auto">
          <a:xfrm>
            <a:off x="1143000" y="2057400"/>
            <a:ext cx="7391400" cy="1920875"/>
          </a:xfrm>
          <a:prstGeom prst="rect">
            <a:avLst/>
          </a:prstGeom>
          <a:noFill/>
          <a:ln w="9525">
            <a:noFill/>
            <a:miter lim="800000"/>
            <a:headEnd/>
            <a:tailEnd/>
          </a:ln>
          <a:effectLst/>
        </p:spPr>
        <p:txBody>
          <a:bodyPr>
            <a:spAutoFit/>
          </a:bodyPr>
          <a:lstStyle/>
          <a:p>
            <a:pPr algn="ctr">
              <a:defRPr/>
            </a:pPr>
            <a:r>
              <a:rPr lang="lv-LV" sz="6000" b="1">
                <a:solidFill>
                  <a:schemeClr val="hlink"/>
                </a:solidFill>
                <a:effectLst>
                  <a:outerShdw blurRad="38100" dist="38100" dir="2700000" algn="tl">
                    <a:srgbClr val="C0C0C0"/>
                  </a:outerShdw>
                </a:effectLst>
              </a:rPr>
              <a:t>Ugunsdrošība </a:t>
            </a:r>
          </a:p>
          <a:p>
            <a:pPr algn="ctr">
              <a:defRPr/>
            </a:pPr>
            <a:r>
              <a:rPr lang="lv-LV" sz="6000" b="1">
                <a:solidFill>
                  <a:schemeClr val="hlink"/>
                </a:solidFill>
                <a:effectLst>
                  <a:outerShdw blurRad="38100" dist="38100" dir="2700000" algn="tl">
                    <a:srgbClr val="C0C0C0"/>
                  </a:outerShdw>
                </a:effectLst>
              </a:rPr>
              <a:t>bērnu nometnēs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wipe(left)">
                                      <p:cBhvr>
                                        <p:cTn id="7" dur="5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1"/>
          </p:nvPr>
        </p:nvSpPr>
        <p:spPr>
          <a:noFill/>
        </p:spPr>
        <p:txBody>
          <a:bodyPr/>
          <a:lstStyle/>
          <a:p>
            <a:fld id="{2408313B-8A78-4D3A-BF90-C8813C8DD877}" type="slidenum">
              <a:rPr lang="en-US" altLang="lv-LV" smtClean="0"/>
              <a:pPr/>
              <a:t>10</a:t>
            </a:fld>
            <a:endParaRPr lang="en-US" altLang="lv-LV" smtClean="0"/>
          </a:p>
        </p:txBody>
      </p:sp>
      <p:sp>
        <p:nvSpPr>
          <p:cNvPr id="30722" name="Rectangle 2"/>
          <p:cNvSpPr>
            <a:spLocks noGrp="1" noChangeArrowheads="1"/>
          </p:cNvSpPr>
          <p:nvPr>
            <p:ph type="title"/>
          </p:nvPr>
        </p:nvSpPr>
        <p:spPr>
          <a:xfrm>
            <a:off x="457200" y="228600"/>
            <a:ext cx="8229600" cy="1447800"/>
          </a:xfrm>
        </p:spPr>
        <p:txBody>
          <a:bodyPr/>
          <a:lstStyle/>
          <a:p>
            <a:pPr algn="ctr"/>
            <a:r>
              <a:rPr lang="lv-LV" sz="3200" b="1" dirty="0" smtClean="0"/>
              <a:t>Ugunsdrošības un ugunsdzēsības likums</a:t>
            </a:r>
            <a:r>
              <a:rPr lang="lv-LV" sz="2400" dirty="0" smtClean="0"/>
              <a:t/>
            </a:r>
            <a:br>
              <a:rPr lang="lv-LV" sz="2400" dirty="0" smtClean="0"/>
            </a:br>
            <a:r>
              <a:rPr lang="lv-LV" sz="2800" b="1" dirty="0" smtClean="0"/>
              <a:t>9.pants. Atbildība par ugunsdrošību objektā</a:t>
            </a:r>
            <a:endParaRPr lang="lv-LV" sz="2800" dirty="0"/>
          </a:p>
        </p:txBody>
      </p:sp>
      <p:sp>
        <p:nvSpPr>
          <p:cNvPr id="30723" name="Rectangle 3"/>
          <p:cNvSpPr>
            <a:spLocks noGrp="1" noChangeArrowheads="1"/>
          </p:cNvSpPr>
          <p:nvPr>
            <p:ph type="body" idx="1"/>
          </p:nvPr>
        </p:nvSpPr>
        <p:spPr>
          <a:xfrm>
            <a:off x="228600" y="2209800"/>
            <a:ext cx="8763000" cy="4114800"/>
          </a:xfrm>
        </p:spPr>
        <p:txBody>
          <a:bodyPr/>
          <a:lstStyle/>
          <a:p>
            <a:r>
              <a:rPr lang="lv-LV" sz="2800" dirty="0" smtClean="0"/>
              <a:t>(1) </a:t>
            </a:r>
            <a:r>
              <a:rPr lang="lv-LV" sz="2800" dirty="0" smtClean="0">
                <a:hlinkClick r:id="rId3"/>
              </a:rPr>
              <a:t>Par ugunsdrošību</a:t>
            </a:r>
            <a:r>
              <a:rPr lang="lv-LV" sz="2800" dirty="0" smtClean="0"/>
              <a:t> objektā ir atbildīgs ēkas, būves, to daļu vai zemesgabala īpašnieks (valdītājs) vai pārvaldnieks, ja tas paredzēts pārvaldīšanas līgumā, bet iznomātā (izīrētā) vai lietošanā nodotā ēkā, būvē, to daļās vai zemesgabalā par ugunsdrošību ir atbildīgs nomnieks (īrnieks) vai cits lietotājs, ja tas paredzēts līgumā.</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0" y="381000"/>
            <a:ext cx="9144000" cy="6477000"/>
          </a:xfrm>
        </p:spPr>
        <p:txBody>
          <a:bodyPr/>
          <a:lstStyle/>
          <a:p>
            <a:r>
              <a:rPr lang="lv-LV" sz="2800" dirty="0" smtClean="0"/>
              <a:t>(2) Vairākām personām iznomātā vai lietošanā nodotā ēkā, būvē, to daļās vai zemesgabalā par koplietošanas ugunsdrošības inženiertehnisko sistēmu un aprīkojuma ekspluatāciju atbilstoši ražotāja tehnisko noteikumu un ugunsdrošību regulējošu normatīvo aktu prasībām ir atbildīgs ēkas, būves, to daļu vai zemesgabala īpašnieks (valdītājs) vai pārvaldnieks, ja tas paredzēts pārvaldīšanas līgumā.</a:t>
            </a:r>
          </a:p>
          <a:p>
            <a:pPr algn="just" eaLnBrk="1" hangingPunct="1">
              <a:defRPr/>
            </a:pPr>
            <a:r>
              <a:rPr lang="lv-LV" b="1" dirty="0" smtClean="0">
                <a:latin typeface="Times New Roman" pitchFamily="18" charset="0"/>
              </a:rPr>
              <a:t>Īpašnieks (izīrētājs) atbild par: </a:t>
            </a:r>
            <a:r>
              <a:rPr lang="lv-LV" dirty="0" smtClean="0">
                <a:latin typeface="Times New Roman" pitchFamily="18" charset="0"/>
              </a:rPr>
              <a:t> būvju konstrukciju, ugunsdzēsības ūdensapgādes, ugunsaizsardzības iekārtu, elektroietaišu, apkures iekārtu atbilstību normatīvos aktos noteiktajām ugunsdrošības prasībām.</a:t>
            </a:r>
          </a:p>
          <a:p>
            <a:pPr algn="just" eaLnBrk="1" hangingPunct="1">
              <a:buNone/>
              <a:defRPr/>
            </a:pPr>
            <a:endParaRPr lang="lv-LV" dirty="0" smtClean="0">
              <a:latin typeface="Times New Roman" pitchFamily="18" charset="0"/>
            </a:endParaRPr>
          </a:p>
          <a:p>
            <a:pPr algn="just" eaLnBrk="1" hangingPunct="1">
              <a:buNone/>
              <a:defRPr/>
            </a:pPr>
            <a:endParaRPr lang="lv-LV" dirty="0"/>
          </a:p>
        </p:txBody>
      </p:sp>
      <p:sp>
        <p:nvSpPr>
          <p:cNvPr id="4" name="Slaida numura vietturis 3"/>
          <p:cNvSpPr>
            <a:spLocks noGrp="1"/>
          </p:cNvSpPr>
          <p:nvPr>
            <p:ph type="sldNum" sz="quarter" idx="11"/>
          </p:nvPr>
        </p:nvSpPr>
        <p:spPr/>
        <p:txBody>
          <a:bodyPr/>
          <a:lstStyle/>
          <a:p>
            <a:pPr>
              <a:defRPr/>
            </a:pPr>
            <a:fld id="{4D5F6898-8460-44EB-8776-CCDC479B90C9}"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noFill/>
        </p:spPr>
        <p:txBody>
          <a:bodyPr/>
          <a:lstStyle/>
          <a:p>
            <a:fld id="{F8C8446F-5D92-4BEB-9DA9-912F98BF0004}" type="slidenum">
              <a:rPr lang="en-US" altLang="lv-LV" smtClean="0"/>
              <a:pPr/>
              <a:t>12</a:t>
            </a:fld>
            <a:endParaRPr lang="en-US" altLang="lv-LV" smtClean="0"/>
          </a:p>
        </p:txBody>
      </p:sp>
      <p:sp>
        <p:nvSpPr>
          <p:cNvPr id="32770" name="Rectangle 2"/>
          <p:cNvSpPr>
            <a:spLocks noGrp="1" noChangeArrowheads="1"/>
          </p:cNvSpPr>
          <p:nvPr>
            <p:ph type="title"/>
          </p:nvPr>
        </p:nvSpPr>
        <p:spPr>
          <a:xfrm>
            <a:off x="0" y="457200"/>
            <a:ext cx="9144000" cy="1752600"/>
          </a:xfrm>
        </p:spPr>
        <p:txBody>
          <a:bodyPr/>
          <a:lstStyle/>
          <a:p>
            <a:pPr algn="ctr" eaLnBrk="1" hangingPunct="1">
              <a:defRPr/>
            </a:pPr>
            <a:r>
              <a:rPr lang="lv-LV" sz="3600" b="1" dirty="0" smtClean="0">
                <a:effectLst>
                  <a:outerShdw blurRad="38100" dist="38100" dir="2700000" algn="tl">
                    <a:srgbClr val="C0C0C0"/>
                  </a:outerShdw>
                </a:effectLst>
                <a:latin typeface="Times New Roman" pitchFamily="18" charset="0"/>
              </a:rPr>
              <a:t>Nosacījumi, kurus nodrošina bērnu nometnes vadītājs, nometnei uzsākot darbību</a:t>
            </a:r>
            <a:br>
              <a:rPr lang="lv-LV" sz="3600" b="1" dirty="0" smtClean="0">
                <a:effectLst>
                  <a:outerShdw blurRad="38100" dist="38100" dir="2700000" algn="tl">
                    <a:srgbClr val="C0C0C0"/>
                  </a:outerShdw>
                </a:effectLst>
                <a:latin typeface="Times New Roman" pitchFamily="18" charset="0"/>
              </a:rPr>
            </a:br>
            <a:r>
              <a:rPr lang="lv-LV" sz="2000" b="1" dirty="0" smtClean="0">
                <a:effectLst>
                  <a:outerShdw blurRad="38100" dist="38100" dir="2700000" algn="tl">
                    <a:srgbClr val="C0C0C0"/>
                  </a:outerShdw>
                </a:effectLst>
                <a:latin typeface="Times New Roman" pitchFamily="18" charset="0"/>
              </a:rPr>
              <a:t>(jebkurai nometnei un neatkarīgi no cilvēku skaita)</a:t>
            </a:r>
            <a:endParaRPr lang="en-US" sz="2000" dirty="0" smtClean="0">
              <a:effectLst>
                <a:outerShdw blurRad="38100" dist="38100" dir="2700000" algn="tl">
                  <a:srgbClr val="C0C0C0"/>
                </a:outerShdw>
              </a:effectLst>
              <a:latin typeface="Times New Roman" pitchFamily="18" charset="0"/>
            </a:endParaRPr>
          </a:p>
        </p:txBody>
      </p:sp>
      <p:sp>
        <p:nvSpPr>
          <p:cNvPr id="32771" name="Rectangle 3"/>
          <p:cNvSpPr>
            <a:spLocks noGrp="1" noChangeArrowheads="1"/>
          </p:cNvSpPr>
          <p:nvPr>
            <p:ph type="body" idx="1"/>
          </p:nvPr>
        </p:nvSpPr>
        <p:spPr>
          <a:xfrm>
            <a:off x="304800" y="2057400"/>
            <a:ext cx="8610600" cy="4495800"/>
          </a:xfrm>
        </p:spPr>
        <p:txBody>
          <a:bodyPr/>
          <a:lstStyle/>
          <a:p>
            <a:pPr algn="just" eaLnBrk="1" hangingPunct="1">
              <a:spcBef>
                <a:spcPct val="0"/>
              </a:spcBef>
              <a:defRPr/>
            </a:pPr>
            <a:r>
              <a:rPr lang="lv-LV" sz="2700" b="1" dirty="0" smtClean="0">
                <a:effectLst>
                  <a:outerShdw blurRad="38100" dist="38100" dir="2700000" algn="tl">
                    <a:srgbClr val="C0C0C0"/>
                  </a:outerShdw>
                </a:effectLst>
                <a:latin typeface="Times New Roman" pitchFamily="18" charset="0"/>
              </a:rPr>
              <a:t>Publisko ēku telpās</a:t>
            </a:r>
            <a:r>
              <a:rPr lang="lv-LV" sz="2700" dirty="0" smtClean="0">
                <a:latin typeface="Times New Roman" pitchFamily="18" charset="0"/>
              </a:rPr>
              <a:t>, kurās </a:t>
            </a:r>
            <a:r>
              <a:rPr lang="lv-LV" sz="2700" b="1" i="1" u="sng" dirty="0" smtClean="0">
                <a:latin typeface="Times New Roman" pitchFamily="18" charset="0"/>
              </a:rPr>
              <a:t>nakšņo cilvēki</a:t>
            </a:r>
            <a:r>
              <a:rPr lang="lv-LV" sz="2700" b="1" i="1" dirty="0" smtClean="0">
                <a:latin typeface="Times New Roman" pitchFamily="18" charset="0"/>
              </a:rPr>
              <a:t> </a:t>
            </a:r>
            <a:r>
              <a:rPr lang="lv-LV" sz="2700" dirty="0" smtClean="0">
                <a:latin typeface="Times New Roman" pitchFamily="18" charset="0"/>
              </a:rPr>
              <a:t>izvieto </a:t>
            </a:r>
            <a:r>
              <a:rPr lang="lv-LV" sz="2700" b="1" u="sng" dirty="0" smtClean="0">
                <a:latin typeface="Times New Roman" pitchFamily="18" charset="0"/>
              </a:rPr>
              <a:t>stāva evakuācijas plānu</a:t>
            </a:r>
            <a:r>
              <a:rPr lang="lv-LV" sz="2700" dirty="0" smtClean="0">
                <a:latin typeface="Times New Roman" pitchFamily="18" charset="0"/>
              </a:rPr>
              <a:t>, kurā iezīmēta atbilstoša telpa, evakuācijas ceļi, kā arī ugunsdzēsības līdzekļu, ugunsgrēka izziņošanas ierīču atrašanās vieta un informācija par ugunsdrošības pasākumiem un rīcību ugunsgrēka gadījumā (Ministru kabineta 2004.gada 17.februāra noteikumu Nr.82 “Ugunsdrošības noteikumi” (turpmāk- UN) 56.p.).</a:t>
            </a:r>
          </a:p>
          <a:p>
            <a:pPr algn="just" eaLnBrk="1" hangingPunct="1">
              <a:spcBef>
                <a:spcPct val="0"/>
              </a:spcBef>
              <a:buFont typeface="Wingdings" pitchFamily="2" charset="2"/>
              <a:buNone/>
              <a:defRPr/>
            </a:pPr>
            <a:r>
              <a:rPr lang="lv-LV" sz="2700" dirty="0" smtClean="0">
                <a:latin typeface="Times New Roman" pitchFamily="18" charset="0"/>
              </a:rPr>
              <a:t> </a:t>
            </a:r>
          </a:p>
          <a:p>
            <a:pPr algn="just" eaLnBrk="1" hangingPunct="1">
              <a:spcBef>
                <a:spcPct val="0"/>
              </a:spcBef>
              <a:defRPr/>
            </a:pPr>
            <a:r>
              <a:rPr lang="lv-LV" sz="2700" dirty="0" smtClean="0">
                <a:latin typeface="Times New Roman" pitchFamily="18" charset="0"/>
              </a:rPr>
              <a:t>Izstrādā </a:t>
            </a:r>
            <a:r>
              <a:rPr lang="lv-LV" sz="2700" b="1" u="sng" dirty="0" smtClean="0">
                <a:effectLst>
                  <a:outerShdw blurRad="38100" dist="38100" dir="2700000" algn="tl">
                    <a:srgbClr val="C0C0C0"/>
                  </a:outerShdw>
                </a:effectLst>
                <a:latin typeface="Times New Roman" pitchFamily="18" charset="0"/>
              </a:rPr>
              <a:t>ugunsdrošības instrukciju</a:t>
            </a:r>
            <a:r>
              <a:rPr lang="lv-LV" sz="2700" dirty="0" smtClean="0">
                <a:latin typeface="Times New Roman" pitchFamily="18" charset="0"/>
              </a:rPr>
              <a:t> un organizē darbinieku instruktāžu (UN 6.2.p. un  6.3.p.).</a:t>
            </a:r>
            <a:endParaRPr lang="en-US" sz="2700" dirty="0" smtClean="0">
              <a:latin typeface="Times New Roman" pitchFamily="18" charset="0"/>
            </a:endParaRPr>
          </a:p>
          <a:p>
            <a:pPr algn="just" eaLnBrk="1" hangingPunct="1">
              <a:spcBef>
                <a:spcPct val="0"/>
              </a:spcBef>
              <a:buFont typeface="Wingdings" pitchFamily="2" charset="2"/>
              <a:buNone/>
              <a:defRPr/>
            </a:pPr>
            <a:endParaRPr lang="en-US" sz="2400" dirty="0" smtClean="0">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1"/>
          </p:nvPr>
        </p:nvSpPr>
        <p:spPr>
          <a:noFill/>
        </p:spPr>
        <p:txBody>
          <a:bodyPr/>
          <a:lstStyle/>
          <a:p>
            <a:fld id="{F609A9C6-EB5E-4AB8-A2E2-C40B2C7B977D}" type="slidenum">
              <a:rPr lang="en-US" altLang="lv-LV" smtClean="0"/>
              <a:pPr/>
              <a:t>13</a:t>
            </a:fld>
            <a:endParaRPr lang="en-US" altLang="lv-LV" smtClean="0"/>
          </a:p>
        </p:txBody>
      </p:sp>
      <p:sp>
        <p:nvSpPr>
          <p:cNvPr id="35842" name="Rectangle 2"/>
          <p:cNvSpPr>
            <a:spLocks noGrp="1" noChangeArrowheads="1"/>
          </p:cNvSpPr>
          <p:nvPr>
            <p:ph type="title"/>
          </p:nvPr>
        </p:nvSpPr>
        <p:spPr>
          <a:xfrm>
            <a:off x="0" y="76200"/>
            <a:ext cx="9144000" cy="1981200"/>
          </a:xfrm>
        </p:spPr>
        <p:txBody>
          <a:bodyPr/>
          <a:lstStyle/>
          <a:p>
            <a:pPr algn="ctr" eaLnBrk="1" hangingPunct="1">
              <a:defRPr/>
            </a:pPr>
            <a:r>
              <a:rPr lang="lv-LV" sz="3600" b="1" smtClean="0">
                <a:effectLst>
                  <a:outerShdw blurRad="38100" dist="38100" dir="2700000" algn="tl">
                    <a:srgbClr val="C0C0C0"/>
                  </a:outerShdw>
                </a:effectLst>
                <a:latin typeface="Times New Roman" pitchFamily="18" charset="0"/>
              </a:rPr>
              <a:t>Nosacījumi, kurus nodrošina bērnu nometnes vadītājs, nometnei uzsākot darbību</a:t>
            </a:r>
            <a:br>
              <a:rPr lang="lv-LV" sz="3600" b="1" smtClean="0">
                <a:effectLst>
                  <a:outerShdw blurRad="38100" dist="38100" dir="2700000" algn="tl">
                    <a:srgbClr val="C0C0C0"/>
                  </a:outerShdw>
                </a:effectLst>
                <a:latin typeface="Times New Roman" pitchFamily="18" charset="0"/>
              </a:rPr>
            </a:br>
            <a:endParaRPr lang="lv-LV" sz="2000" b="1" smtClean="0">
              <a:effectLst>
                <a:outerShdw blurRad="38100" dist="38100" dir="2700000" algn="tl">
                  <a:srgbClr val="C0C0C0"/>
                </a:outerShdw>
              </a:effectLst>
              <a:latin typeface="Times New Roman" pitchFamily="18" charset="0"/>
            </a:endParaRPr>
          </a:p>
        </p:txBody>
      </p:sp>
      <p:sp>
        <p:nvSpPr>
          <p:cNvPr id="14340" name="Rectangle 3"/>
          <p:cNvSpPr>
            <a:spLocks noGrp="1" noChangeArrowheads="1"/>
          </p:cNvSpPr>
          <p:nvPr>
            <p:ph type="body" idx="1"/>
          </p:nvPr>
        </p:nvSpPr>
        <p:spPr>
          <a:xfrm>
            <a:off x="228600" y="1981200"/>
            <a:ext cx="8534400" cy="4419600"/>
          </a:xfrm>
        </p:spPr>
        <p:txBody>
          <a:bodyPr/>
          <a:lstStyle/>
          <a:p>
            <a:pPr algn="just" eaLnBrk="1" hangingPunct="1">
              <a:lnSpc>
                <a:spcPct val="90000"/>
              </a:lnSpc>
            </a:pPr>
            <a:r>
              <a:rPr lang="lv-LV" altLang="lv-LV" b="1" u="sng" smtClean="0">
                <a:latin typeface="Times New Roman" pitchFamily="18" charset="0"/>
              </a:rPr>
              <a:t>vienlaikus var uzturēsies no 10 līdz 50 cilvēki:</a:t>
            </a:r>
          </a:p>
          <a:p>
            <a:pPr algn="just" eaLnBrk="1" hangingPunct="1">
              <a:lnSpc>
                <a:spcPct val="90000"/>
              </a:lnSpc>
              <a:buFont typeface="Wingdings" pitchFamily="2" charset="2"/>
              <a:buNone/>
            </a:pPr>
            <a:r>
              <a:rPr lang="lv-LV" altLang="lv-LV" smtClean="0">
                <a:latin typeface="Times New Roman" pitchFamily="18" charset="0"/>
              </a:rPr>
              <a:t> - </a:t>
            </a:r>
            <a:r>
              <a:rPr lang="lv-LV" altLang="lv-LV" b="1" i="1" u="sng" smtClean="0">
                <a:latin typeface="Times New Roman" pitchFamily="18" charset="0"/>
              </a:rPr>
              <a:t>par ugunsdrošību atbildīgajam darbiniekam</a:t>
            </a:r>
            <a:r>
              <a:rPr lang="lv-LV" altLang="lv-LV" smtClean="0">
                <a:latin typeface="Times New Roman" pitchFamily="18" charset="0"/>
              </a:rPr>
              <a:t>, personai, kura </a:t>
            </a:r>
            <a:r>
              <a:rPr lang="lv-LV" altLang="lv-LV" b="1" i="1" u="sng" smtClean="0">
                <a:latin typeface="Times New Roman" pitchFamily="18" charset="0"/>
              </a:rPr>
              <a:t>izstrādā rīcības plānu ugunsgrēka gadījumā</a:t>
            </a:r>
            <a:r>
              <a:rPr lang="lv-LV" altLang="lv-LV" smtClean="0">
                <a:latin typeface="Times New Roman" pitchFamily="18" charset="0"/>
              </a:rPr>
              <a:t> un </a:t>
            </a:r>
            <a:r>
              <a:rPr lang="lv-LV" altLang="lv-LV" b="1" i="1" u="sng" smtClean="0">
                <a:latin typeface="Times New Roman" pitchFamily="18" charset="0"/>
              </a:rPr>
              <a:t>ugunsdrošības   instrukciju</a:t>
            </a:r>
            <a:r>
              <a:rPr lang="lv-LV" altLang="lv-LV" smtClean="0">
                <a:latin typeface="Times New Roman" pitchFamily="18" charset="0"/>
              </a:rPr>
              <a:t>, kā arī persona, kura </a:t>
            </a:r>
            <a:r>
              <a:rPr lang="lv-LV" altLang="lv-LV" b="1" i="1" u="sng" smtClean="0">
                <a:latin typeface="Times New Roman" pitchFamily="18" charset="0"/>
              </a:rPr>
              <a:t>veic ugunsdrošības instruktāžu</a:t>
            </a:r>
            <a:r>
              <a:rPr lang="lv-LV" altLang="lv-LV" smtClean="0">
                <a:latin typeface="Times New Roman" pitchFamily="18" charset="0"/>
              </a:rPr>
              <a:t>, nepieciešama apmācība ugunsdrošības jomā atbilstoši </a:t>
            </a:r>
            <a:r>
              <a:rPr lang="lv-LV" altLang="lv-LV" b="1" smtClean="0">
                <a:latin typeface="Times New Roman" pitchFamily="18" charset="0"/>
              </a:rPr>
              <a:t>VUGD</a:t>
            </a:r>
            <a:r>
              <a:rPr lang="lv-LV" altLang="lv-LV" smtClean="0">
                <a:latin typeface="Times New Roman" pitchFamily="18" charset="0"/>
              </a:rPr>
              <a:t> 20 stundu mācību programmai (UN 8.p. 8.1.ap.p.).</a:t>
            </a:r>
          </a:p>
          <a:p>
            <a:pPr eaLnBrk="1" hangingPunct="1">
              <a:lnSpc>
                <a:spcPct val="80000"/>
              </a:lnSpc>
              <a:buFont typeface="Wingdings" pitchFamily="2" charset="2"/>
              <a:buNone/>
            </a:pPr>
            <a:endParaRPr lang="en-US" altLang="lv-LV" sz="2800" b="1" u="sng" smtClean="0">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p:spPr>
        <p:txBody>
          <a:bodyPr/>
          <a:lstStyle/>
          <a:p>
            <a:fld id="{C4319824-4AE6-40F1-BACD-365787150F21}" type="slidenum">
              <a:rPr lang="en-US" altLang="lv-LV" smtClean="0"/>
              <a:pPr/>
              <a:t>14</a:t>
            </a:fld>
            <a:endParaRPr lang="en-US" altLang="lv-LV" smtClean="0"/>
          </a:p>
        </p:txBody>
      </p:sp>
      <p:sp>
        <p:nvSpPr>
          <p:cNvPr id="101378" name="Rectangle 2"/>
          <p:cNvSpPr>
            <a:spLocks noGrp="1" noChangeArrowheads="1"/>
          </p:cNvSpPr>
          <p:nvPr>
            <p:ph type="title"/>
          </p:nvPr>
        </p:nvSpPr>
        <p:spPr>
          <a:xfrm>
            <a:off x="0" y="76200"/>
            <a:ext cx="9144000" cy="1371600"/>
          </a:xfrm>
        </p:spPr>
        <p:txBody>
          <a:bodyPr/>
          <a:lstStyle/>
          <a:p>
            <a:pPr algn="ctr" eaLnBrk="1" hangingPunct="1">
              <a:defRPr/>
            </a:pPr>
            <a:r>
              <a:rPr lang="lv-LV" sz="3600" b="1" smtClean="0">
                <a:effectLst>
                  <a:outerShdw blurRad="38100" dist="38100" dir="2700000" algn="tl">
                    <a:srgbClr val="C0C0C0"/>
                  </a:outerShdw>
                </a:effectLst>
                <a:latin typeface="Times New Roman" pitchFamily="18" charset="0"/>
              </a:rPr>
              <a:t>Nosacījumi, kurus nodrošina bērnu nometnes vadītājs, nometnei uzsākot darbību</a:t>
            </a:r>
            <a:br>
              <a:rPr lang="lv-LV" sz="3600" b="1" smtClean="0">
                <a:effectLst>
                  <a:outerShdw blurRad="38100" dist="38100" dir="2700000" algn="tl">
                    <a:srgbClr val="C0C0C0"/>
                  </a:outerShdw>
                </a:effectLst>
                <a:latin typeface="Times New Roman" pitchFamily="18" charset="0"/>
              </a:rPr>
            </a:br>
            <a:endParaRPr lang="lv-LV" sz="2000" b="1" smtClean="0">
              <a:effectLst>
                <a:outerShdw blurRad="38100" dist="38100" dir="2700000" algn="tl">
                  <a:srgbClr val="C0C0C0"/>
                </a:outerShdw>
              </a:effectLst>
              <a:latin typeface="Times New Roman" pitchFamily="18" charset="0"/>
            </a:endParaRPr>
          </a:p>
        </p:txBody>
      </p:sp>
      <p:sp>
        <p:nvSpPr>
          <p:cNvPr id="15364" name="Rectangle 3"/>
          <p:cNvSpPr>
            <a:spLocks noGrp="1" noChangeArrowheads="1"/>
          </p:cNvSpPr>
          <p:nvPr>
            <p:ph type="body" idx="1"/>
          </p:nvPr>
        </p:nvSpPr>
        <p:spPr>
          <a:xfrm>
            <a:off x="0" y="1447800"/>
            <a:ext cx="8763000" cy="5410200"/>
          </a:xfrm>
        </p:spPr>
        <p:txBody>
          <a:bodyPr/>
          <a:lstStyle/>
          <a:p>
            <a:pPr algn="just" eaLnBrk="1" hangingPunct="1">
              <a:lnSpc>
                <a:spcPct val="90000"/>
              </a:lnSpc>
            </a:pPr>
            <a:r>
              <a:rPr lang="lv-LV" altLang="lv-LV" sz="2800" b="1" u="sng" dirty="0" smtClean="0">
                <a:latin typeface="Times New Roman" pitchFamily="18" charset="0"/>
              </a:rPr>
              <a:t>vienlaikus uzturēsies  vairāk par 50 cilvēkiem:</a:t>
            </a:r>
          </a:p>
          <a:p>
            <a:pPr eaLnBrk="1" hangingPunct="1">
              <a:lnSpc>
                <a:spcPct val="90000"/>
              </a:lnSpc>
              <a:buFont typeface="Wingdings" pitchFamily="2" charset="2"/>
              <a:buNone/>
            </a:pPr>
            <a:r>
              <a:rPr lang="lv-LV" altLang="lv-LV" sz="2800" dirty="0" smtClean="0">
                <a:latin typeface="Times New Roman" pitchFamily="18" charset="0"/>
              </a:rPr>
              <a:t>-    </a:t>
            </a:r>
            <a:r>
              <a:rPr lang="lv-LV" altLang="lv-LV" sz="2800" b="1" i="1" u="sng" dirty="0" smtClean="0">
                <a:latin typeface="Times New Roman" pitchFamily="18" charset="0"/>
              </a:rPr>
              <a:t>par ugunsdrošību atbildīgajam darbiniekam</a:t>
            </a:r>
            <a:r>
              <a:rPr lang="lv-LV" altLang="lv-LV" sz="2800" dirty="0" smtClean="0">
                <a:latin typeface="Times New Roman" pitchFamily="18" charset="0"/>
              </a:rPr>
              <a:t>, personai, kura </a:t>
            </a:r>
            <a:r>
              <a:rPr lang="lv-LV" altLang="lv-LV" sz="2800" b="1" i="1" u="sng" dirty="0" smtClean="0">
                <a:latin typeface="Times New Roman" pitchFamily="18" charset="0"/>
              </a:rPr>
              <a:t>izstrādā rīcības plānu ugunsgrēka gadījumam</a:t>
            </a:r>
            <a:r>
              <a:rPr lang="lv-LV" altLang="lv-LV" sz="2800" dirty="0" smtClean="0">
                <a:latin typeface="Times New Roman" pitchFamily="18" charset="0"/>
              </a:rPr>
              <a:t> un </a:t>
            </a:r>
            <a:r>
              <a:rPr lang="lv-LV" altLang="lv-LV" sz="2800" b="1" i="1" u="sng" dirty="0" smtClean="0">
                <a:latin typeface="Times New Roman" pitchFamily="18" charset="0"/>
              </a:rPr>
              <a:t>ugunsdrošības instrukciju</a:t>
            </a:r>
            <a:r>
              <a:rPr lang="lv-LV" altLang="lv-LV" sz="2800" dirty="0" smtClean="0">
                <a:latin typeface="Times New Roman" pitchFamily="18" charset="0"/>
              </a:rPr>
              <a:t>, kā arī persona, kura </a:t>
            </a:r>
            <a:r>
              <a:rPr lang="lv-LV" altLang="lv-LV" sz="2800" b="1" i="1" u="sng" dirty="0" smtClean="0">
                <a:latin typeface="Times New Roman" pitchFamily="18" charset="0"/>
              </a:rPr>
              <a:t>veic ugunsdrošības instruktāžu</a:t>
            </a:r>
            <a:r>
              <a:rPr lang="lv-LV" altLang="lv-LV" sz="2800" dirty="0" smtClean="0">
                <a:latin typeface="Times New Roman" pitchFamily="18" charset="0"/>
              </a:rPr>
              <a:t>, nepieciešama apmācība ugunsdrošības jomā atbilstoši </a:t>
            </a:r>
            <a:r>
              <a:rPr lang="lv-LV" altLang="lv-LV" sz="2800" b="1" dirty="0" smtClean="0">
                <a:latin typeface="Times New Roman" pitchFamily="18" charset="0"/>
              </a:rPr>
              <a:t>Izglītības un zinātnes ministrijas</a:t>
            </a:r>
            <a:r>
              <a:rPr lang="lv-LV" altLang="lv-LV" sz="2800" dirty="0" smtClean="0">
                <a:latin typeface="Times New Roman" pitchFamily="18" charset="0"/>
              </a:rPr>
              <a:t> izstrādātai licencētai mācību programmai (ne mazāk par 160 stundām). (UN 8.p. 8.2.ap.p.);</a:t>
            </a:r>
          </a:p>
          <a:p>
            <a:pPr algn="just" eaLnBrk="1" hangingPunct="1">
              <a:lnSpc>
                <a:spcPct val="90000"/>
              </a:lnSpc>
              <a:buFont typeface="Wingdings" pitchFamily="2" charset="2"/>
              <a:buNone/>
            </a:pPr>
            <a:r>
              <a:rPr lang="lv-LV" altLang="lv-LV" sz="2800" dirty="0" smtClean="0">
                <a:latin typeface="Times New Roman" pitchFamily="18" charset="0"/>
              </a:rPr>
              <a:t>- izstrādā </a:t>
            </a:r>
            <a:r>
              <a:rPr lang="lv-LV" altLang="lv-LV" sz="2800" b="1" i="1" u="sng" dirty="0" smtClean="0">
                <a:latin typeface="Times New Roman" pitchFamily="18" charset="0"/>
              </a:rPr>
              <a:t>cilvēku evakuācijas plānu</a:t>
            </a:r>
            <a:r>
              <a:rPr lang="lv-LV" altLang="lv-LV" sz="2800" dirty="0" smtClean="0">
                <a:latin typeface="Times New Roman" pitchFamily="18" charset="0"/>
              </a:rPr>
              <a:t> atbilstoši standarta LVS 446:204/A1:2006 “Ugunsdrošībai un civilajai aizsardzībai lietojamās drošības zīmes un </a:t>
            </a:r>
            <a:r>
              <a:rPr lang="lv-LV" altLang="lv-LV" sz="2800" dirty="0" err="1" smtClean="0">
                <a:latin typeface="Times New Roman" pitchFamily="18" charset="0"/>
              </a:rPr>
              <a:t>signālkrāsojums</a:t>
            </a:r>
            <a:r>
              <a:rPr lang="lv-LV" altLang="lv-LV" sz="2800" dirty="0" smtClean="0">
                <a:latin typeface="Times New Roman" pitchFamily="18" charset="0"/>
              </a:rPr>
              <a:t>” (turpmāk LVS 446) prasībām (UN 36.p.);</a:t>
            </a:r>
          </a:p>
          <a:p>
            <a:pPr algn="just" eaLnBrk="1" hangingPunct="1">
              <a:lnSpc>
                <a:spcPct val="90000"/>
              </a:lnSpc>
              <a:buFont typeface="Wingdings" pitchFamily="2" charset="2"/>
              <a:buNone/>
            </a:pPr>
            <a:endParaRPr lang="en-US" altLang="lv-LV" sz="2800" b="1" u="sng" dirty="0" smtClean="0">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p:spPr>
        <p:txBody>
          <a:bodyPr/>
          <a:lstStyle/>
          <a:p>
            <a:fld id="{2CC73581-B32B-4B75-8BE9-CDC46582EC22}" type="slidenum">
              <a:rPr lang="en-US" altLang="lv-LV" smtClean="0"/>
              <a:pPr/>
              <a:t>15</a:t>
            </a:fld>
            <a:endParaRPr lang="en-US" altLang="lv-LV" smtClean="0"/>
          </a:p>
        </p:txBody>
      </p:sp>
      <p:sp>
        <p:nvSpPr>
          <p:cNvPr id="16387" name="Rectangle 3"/>
          <p:cNvSpPr>
            <a:spLocks noGrp="1" noChangeArrowheads="1"/>
          </p:cNvSpPr>
          <p:nvPr>
            <p:ph type="body" idx="1"/>
          </p:nvPr>
        </p:nvSpPr>
        <p:spPr>
          <a:xfrm>
            <a:off x="-457200" y="1524000"/>
            <a:ext cx="9601200" cy="4572000"/>
          </a:xfrm>
        </p:spPr>
        <p:txBody>
          <a:bodyPr/>
          <a:lstStyle/>
          <a:p>
            <a:pPr lvl="2" eaLnBrk="1" hangingPunct="1"/>
            <a:r>
              <a:rPr lang="lv-LV" altLang="lv-LV" sz="2800" dirty="0" smtClean="0">
                <a:latin typeface="Times New Roman" pitchFamily="18" charset="0"/>
              </a:rPr>
              <a:t>izstrādā rīcības plānu ugunsgrēka gadījumam </a:t>
            </a:r>
            <a:r>
              <a:rPr lang="lv-LV" altLang="lv-LV" sz="2800" i="1" dirty="0" smtClean="0">
                <a:latin typeface="Times New Roman" pitchFamily="18" charset="0"/>
              </a:rPr>
              <a:t>(virs 50 cilvēku UN 6.8.ap.p.). </a:t>
            </a:r>
          </a:p>
          <a:p>
            <a:pPr lvl="2" eaLnBrk="1" hangingPunct="1"/>
            <a:endParaRPr lang="lv-LV" altLang="lv-LV" sz="2800" i="1" dirty="0" smtClean="0">
              <a:latin typeface="Times New Roman" pitchFamily="18" charset="0"/>
            </a:endParaRPr>
          </a:p>
          <a:p>
            <a:pPr lvl="2" eaLnBrk="1" hangingPunct="1"/>
            <a:r>
              <a:rPr lang="lv-LV" altLang="lv-LV" sz="2700" b="1" dirty="0" smtClean="0">
                <a:latin typeface="Times New Roman" pitchFamily="18" charset="0"/>
              </a:rPr>
              <a:t>ja ēkas īpašnieks nenodrošina nometni ar ugunsdzēsības aparātiem un inventāru atbilstoši UN 169.p. prasībām tas jānodrošina nometnes vadītājam;</a:t>
            </a:r>
          </a:p>
          <a:p>
            <a:pPr lvl="2" eaLnBrk="1" hangingPunct="1"/>
            <a:r>
              <a:rPr lang="lv-LV" altLang="lv-LV" sz="2700" b="1" dirty="0" smtClean="0">
                <a:latin typeface="Times New Roman" pitchFamily="18" charset="0"/>
              </a:rPr>
              <a:t> ugunsdzēsības aparātu uzskaiti un atrašanās vietas reģistrē Ugunsdzēsības aparātu uzskaites žurnālā (UN 177.p.);</a:t>
            </a:r>
          </a:p>
          <a:p>
            <a:pPr lvl="2" eaLnBrk="1" hangingPunct="1">
              <a:buFontTx/>
              <a:buNone/>
            </a:pPr>
            <a:endParaRPr lang="lv-LV" altLang="lv-LV" sz="2700" b="1" dirty="0" smtClean="0">
              <a:latin typeface="Times New Roman" pitchFamily="18" charset="0"/>
            </a:endParaRPr>
          </a:p>
        </p:txBody>
      </p:sp>
      <p:sp>
        <p:nvSpPr>
          <p:cNvPr id="39940" name="Rectangle 4"/>
          <p:cNvSpPr>
            <a:spLocks noGrp="1" noChangeArrowheads="1"/>
          </p:cNvSpPr>
          <p:nvPr>
            <p:ph type="title"/>
          </p:nvPr>
        </p:nvSpPr>
        <p:spPr>
          <a:xfrm>
            <a:off x="-76200" y="381000"/>
            <a:ext cx="9144000" cy="1066800"/>
          </a:xfrm>
        </p:spPr>
        <p:txBody>
          <a:bodyPr/>
          <a:lstStyle/>
          <a:p>
            <a:pPr algn="ctr" eaLnBrk="1" hangingPunct="1">
              <a:defRPr/>
            </a:pPr>
            <a:r>
              <a:rPr lang="lv-LV" sz="2800" b="1" dirty="0" smtClean="0">
                <a:effectLst>
                  <a:outerShdw blurRad="38100" dist="38100" dir="2700000" algn="tl">
                    <a:srgbClr val="C0C0C0"/>
                  </a:outerShdw>
                </a:effectLst>
                <a:latin typeface="Times New Roman" pitchFamily="18" charset="0"/>
              </a:rPr>
              <a:t>Nosacījumi, kurus nodrošina bērnu nometnes vadītājs, nometnei uzsākot darbību</a:t>
            </a:r>
            <a:br>
              <a:rPr lang="lv-LV" sz="2800" b="1" dirty="0" smtClean="0">
                <a:effectLst>
                  <a:outerShdw blurRad="38100" dist="38100" dir="2700000" algn="tl">
                    <a:srgbClr val="C0C0C0"/>
                  </a:outerShdw>
                </a:effectLst>
                <a:latin typeface="Times New Roman" pitchFamily="18" charset="0"/>
              </a:rPr>
            </a:br>
            <a:endParaRPr lang="lv-LV" sz="2400" b="1" dirty="0" smtClean="0">
              <a:effectLst>
                <a:outerShdw blurRad="38100" dist="38100" dir="2700000" algn="tl">
                  <a:srgbClr val="C0C0C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lv-LV" sz="2800" b="1" dirty="0" smtClean="0">
                <a:effectLst>
                  <a:outerShdw blurRad="38100" dist="38100" dir="2700000" algn="tl">
                    <a:srgbClr val="C0C0C0"/>
                  </a:outerShdw>
                </a:effectLst>
                <a:latin typeface="Times New Roman" pitchFamily="18" charset="0"/>
              </a:rPr>
              <a:t>Nosacījumi, kurus nodrošina bērnu nometnes vadītājs, nometnei uzsākot darbību</a:t>
            </a:r>
            <a:br>
              <a:rPr lang="lv-LV" sz="2800" b="1" dirty="0" smtClean="0">
                <a:effectLst>
                  <a:outerShdw blurRad="38100" dist="38100" dir="2700000" algn="tl">
                    <a:srgbClr val="C0C0C0"/>
                  </a:outerShdw>
                </a:effectLst>
                <a:latin typeface="Times New Roman" pitchFamily="18" charset="0"/>
              </a:rPr>
            </a:br>
            <a:r>
              <a:rPr lang="lv-LV" sz="2800" b="1" dirty="0" smtClean="0">
                <a:effectLst>
                  <a:outerShdw blurRad="38100" dist="38100" dir="2700000" algn="tl">
                    <a:srgbClr val="C0C0C0"/>
                  </a:outerShdw>
                </a:effectLst>
                <a:latin typeface="Times New Roman" pitchFamily="18" charset="0"/>
              </a:rPr>
              <a:t>(jebkurai nometnei un neatkarīgi no cilvēku skaita)</a:t>
            </a:r>
            <a:endParaRPr lang="lv-LV" sz="2800" dirty="0" smtClean="0"/>
          </a:p>
        </p:txBody>
      </p:sp>
      <p:sp>
        <p:nvSpPr>
          <p:cNvPr id="17411" name="Content Placeholder 2"/>
          <p:cNvSpPr>
            <a:spLocks noGrp="1"/>
          </p:cNvSpPr>
          <p:nvPr>
            <p:ph idx="1"/>
          </p:nvPr>
        </p:nvSpPr>
        <p:spPr>
          <a:xfrm>
            <a:off x="152400" y="1981200"/>
            <a:ext cx="8534400" cy="4419600"/>
          </a:xfrm>
        </p:spPr>
        <p:txBody>
          <a:bodyPr/>
          <a:lstStyle/>
          <a:p>
            <a:pPr lvl="2" eaLnBrk="1" hangingPunct="1"/>
            <a:r>
              <a:rPr lang="lv-LV" altLang="lv-LV" sz="2600" smtClean="0">
                <a:latin typeface="Times New Roman" pitchFamily="18" charset="0"/>
              </a:rPr>
              <a:t>atzīme par instruktāžu jāveic </a:t>
            </a:r>
            <a:r>
              <a:rPr kumimoji="1" lang="lv-LV" altLang="lv-LV" sz="2600" b="1" smtClean="0">
                <a:latin typeface="Times New Roman" pitchFamily="18" charset="0"/>
              </a:rPr>
              <a:t>MK noteikumu Nr.981 Nometnes žurnālā (2.pielikums) </a:t>
            </a:r>
            <a:r>
              <a:rPr kumimoji="1" lang="lv-LV" altLang="lv-LV" sz="2600" smtClean="0">
                <a:latin typeface="Times New Roman" pitchFamily="18" charset="0"/>
              </a:rPr>
              <a:t>vai</a:t>
            </a:r>
            <a:r>
              <a:rPr lang="lv-LV" altLang="lv-LV" sz="2600" smtClean="0">
                <a:latin typeface="Times New Roman" pitchFamily="18" charset="0"/>
              </a:rPr>
              <a:t> Ugunsdrošības instruktāžas uzskaites žurnālā (UN 6.3.ap.p.) </a:t>
            </a:r>
            <a:r>
              <a:rPr lang="lv-LV" altLang="lv-LV" sz="2600" i="1" smtClean="0">
                <a:latin typeface="Times New Roman" pitchFamily="18" charset="0"/>
              </a:rPr>
              <a:t>Ugunsdrošības instruktāžu var reģistrēt darba aizsardzības instruktāžas žurnālā;</a:t>
            </a:r>
            <a:r>
              <a:rPr lang="lv-LV" altLang="lv-LV" sz="2600" smtClean="0">
                <a:latin typeface="Times New Roman" pitchFamily="18" charset="0"/>
              </a:rPr>
              <a:t> </a:t>
            </a:r>
          </a:p>
          <a:p>
            <a:pPr lvl="2" eaLnBrk="1" hangingPunct="1"/>
            <a:r>
              <a:rPr lang="lv-LV" altLang="lv-LV" sz="2600" smtClean="0">
                <a:latin typeface="Times New Roman" pitchFamily="18" charset="0"/>
              </a:rPr>
              <a:t> prasības  ugunsdrošības instrukcijai noteiktas UN 10.p.;</a:t>
            </a:r>
          </a:p>
          <a:p>
            <a:pPr lvl="2" eaLnBrk="1" hangingPunct="1"/>
            <a:r>
              <a:rPr lang="lv-LV" altLang="lv-LV" sz="2600" smtClean="0">
                <a:latin typeface="Times New Roman" pitchFamily="18" charset="0"/>
              </a:rPr>
              <a:t>prasības rīcības plānam noteiktas UN 15.p.;</a:t>
            </a:r>
          </a:p>
          <a:p>
            <a:pPr lvl="2" eaLnBrk="1" hangingPunct="1"/>
            <a:r>
              <a:rPr lang="lv-LV" altLang="lv-LV" sz="2600" smtClean="0">
                <a:latin typeface="Times New Roman" pitchFamily="18" charset="0"/>
              </a:rPr>
              <a:t> </a:t>
            </a:r>
            <a:r>
              <a:rPr lang="lv-LV" altLang="lv-LV" sz="2600" b="1" smtClean="0">
                <a:latin typeface="Times New Roman" pitchFamily="18" charset="0"/>
              </a:rPr>
              <a:t>pievērst uzmanību līdzatvestām elektroietaisēm, to izmantošanas kārtībai</a:t>
            </a:r>
            <a:r>
              <a:rPr lang="lv-LV" altLang="lv-LV" sz="2600" smtClean="0">
                <a:latin typeface="Times New Roman" pitchFamily="18" charset="0"/>
              </a:rPr>
              <a:t>.</a:t>
            </a:r>
          </a:p>
          <a:p>
            <a:pPr eaLnBrk="1" hangingPunct="1"/>
            <a:endParaRPr lang="lv-LV" altLang="lv-LV" smtClean="0"/>
          </a:p>
        </p:txBody>
      </p:sp>
      <p:sp>
        <p:nvSpPr>
          <p:cNvPr id="17412" name="Slide Number Placeholder 3"/>
          <p:cNvSpPr>
            <a:spLocks noGrp="1"/>
          </p:cNvSpPr>
          <p:nvPr>
            <p:ph type="sldNum" sz="quarter" idx="11"/>
          </p:nvPr>
        </p:nvSpPr>
        <p:spPr>
          <a:noFill/>
        </p:spPr>
        <p:txBody>
          <a:bodyPr/>
          <a:lstStyle/>
          <a:p>
            <a:fld id="{63EB0378-81C8-46AF-8062-87021CAE8841}" type="slidenum">
              <a:rPr lang="en-US" altLang="lv-LV" smtClean="0"/>
              <a:pPr/>
              <a:t>16</a:t>
            </a:fld>
            <a:endParaRPr lang="en-US" altLang="lv-LV"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152400"/>
            <a:ext cx="8229600" cy="685800"/>
          </a:xfrm>
        </p:spPr>
        <p:txBody>
          <a:bodyPr/>
          <a:lstStyle/>
          <a:p>
            <a:pPr algn="ctr"/>
            <a:r>
              <a:rPr lang="lv-LV" sz="3200" b="1" dirty="0" smtClean="0"/>
              <a:t>Ugunskuri</a:t>
            </a:r>
            <a:endParaRPr lang="lv-LV" sz="3200" b="1" dirty="0"/>
          </a:p>
        </p:txBody>
      </p:sp>
      <p:sp>
        <p:nvSpPr>
          <p:cNvPr id="3" name="Satura vietturis 2"/>
          <p:cNvSpPr>
            <a:spLocks noGrp="1"/>
          </p:cNvSpPr>
          <p:nvPr>
            <p:ph idx="1"/>
          </p:nvPr>
        </p:nvSpPr>
        <p:spPr>
          <a:xfrm>
            <a:off x="0" y="838200"/>
            <a:ext cx="9144000" cy="6019800"/>
          </a:xfrm>
        </p:spPr>
        <p:txBody>
          <a:bodyPr/>
          <a:lstStyle/>
          <a:p>
            <a:r>
              <a:rPr lang="lv-LV" sz="2600" dirty="0" smtClean="0"/>
              <a:t>Meža ugunsnedrošajā laikposmā aizliegts:</a:t>
            </a:r>
          </a:p>
          <a:p>
            <a:pPr>
              <a:buFont typeface="Wingdings" pitchFamily="2" charset="2"/>
              <a:buChar char="§"/>
            </a:pPr>
            <a:r>
              <a:rPr lang="lv-LV" sz="2600" dirty="0" smtClean="0"/>
              <a:t>34.1. kurināt ugunskurus mežā un purvos, izņemot īpaši ierīkotas vietas, kas nepieļauj uguns izplatīšanos ārpus šīs vietas;</a:t>
            </a:r>
          </a:p>
          <a:p>
            <a:pPr>
              <a:buFont typeface="Wingdings" pitchFamily="2" charset="2"/>
              <a:buChar char="§"/>
            </a:pPr>
            <a:r>
              <a:rPr lang="lv-LV" sz="2600" dirty="0" smtClean="0"/>
              <a:t>34.2. atstāt ugunskurus bez uzraudzības. Ugunskura vietu atstāj, kad uguns nodzēsta un gruzdēšana pilnīgi beigusies;</a:t>
            </a:r>
          </a:p>
          <a:p>
            <a:r>
              <a:rPr lang="lv-LV" sz="2600" dirty="0" smtClean="0"/>
              <a:t>Mežā aizliegts:</a:t>
            </a:r>
          </a:p>
          <a:p>
            <a:pPr>
              <a:buFont typeface="Wingdings" pitchFamily="2" charset="2"/>
              <a:buChar char="§"/>
            </a:pPr>
            <a:r>
              <a:rPr lang="lv-LV" sz="2600" dirty="0" smtClean="0"/>
              <a:t>35.3. dedzināt ciršanas atliekas vai kurināt ugunskuru:</a:t>
            </a:r>
          </a:p>
          <a:p>
            <a:pPr>
              <a:buFont typeface="Wingdings" pitchFamily="2" charset="2"/>
              <a:buChar char="§"/>
            </a:pPr>
            <a:r>
              <a:rPr lang="lv-LV" sz="2600" dirty="0" smtClean="0"/>
              <a:t>35.3.1. tuvāk par diviem metriem no augošiem kokiem;</a:t>
            </a:r>
          </a:p>
          <a:p>
            <a:pPr>
              <a:buFont typeface="Wingdings" pitchFamily="2" charset="2"/>
              <a:buChar char="§"/>
            </a:pPr>
            <a:r>
              <a:rPr lang="lv-LV" sz="2600" dirty="0" smtClean="0"/>
              <a:t>35.3.2. vietās, kur augsnes kūdras slānis ir biezāks par 0,5 metriem, izņemot gadījumus, ja dedzināšana notiek pēc lietus perioda vai ziemā;</a:t>
            </a:r>
          </a:p>
          <a:p>
            <a:endParaRPr lang="lv-LV" sz="2800" dirty="0"/>
          </a:p>
        </p:txBody>
      </p:sp>
      <p:sp>
        <p:nvSpPr>
          <p:cNvPr id="4" name="Slaida numura vietturis 3"/>
          <p:cNvSpPr>
            <a:spLocks noGrp="1"/>
          </p:cNvSpPr>
          <p:nvPr>
            <p:ph type="sldNum" sz="quarter" idx="11"/>
          </p:nvPr>
        </p:nvSpPr>
        <p:spPr/>
        <p:txBody>
          <a:bodyPr/>
          <a:lstStyle/>
          <a:p>
            <a:pPr>
              <a:defRPr/>
            </a:pPr>
            <a:fld id="{4D5F6898-8460-44EB-8776-CCDC479B90C9}"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0" y="457200"/>
            <a:ext cx="9144000" cy="6400800"/>
          </a:xfrm>
        </p:spPr>
        <p:txBody>
          <a:bodyPr/>
          <a:lstStyle/>
          <a:p>
            <a:pPr>
              <a:buNone/>
            </a:pPr>
            <a:r>
              <a:rPr lang="lv-LV" sz="2800" b="1" dirty="0" smtClean="0"/>
              <a:t>			</a:t>
            </a:r>
            <a:r>
              <a:rPr lang="lv-LV" sz="2800" b="1" u="sng" dirty="0" smtClean="0"/>
              <a:t>Prasību un ieteikumu apkopojums</a:t>
            </a:r>
          </a:p>
          <a:p>
            <a:r>
              <a:rPr lang="lv-LV" sz="2800" dirty="0" smtClean="0"/>
              <a:t>Ugunsdrošības instrukcija </a:t>
            </a:r>
          </a:p>
          <a:p>
            <a:pPr>
              <a:buFont typeface="Wingdings" pitchFamily="2" charset="2"/>
              <a:buChar char="§"/>
            </a:pPr>
            <a:r>
              <a:rPr lang="lv-LV" sz="2800" dirty="0" smtClean="0"/>
              <a:t>(</a:t>
            </a:r>
            <a:r>
              <a:rPr lang="lv-LV" sz="2000" i="1" dirty="0" smtClean="0"/>
              <a:t>20st</a:t>
            </a:r>
            <a:r>
              <a:rPr lang="lv-LV" sz="2800" i="1" dirty="0" smtClean="0"/>
              <a:t>.-</a:t>
            </a:r>
            <a:r>
              <a:rPr lang="lv-LV" sz="2800" b="1" i="1" dirty="0" smtClean="0"/>
              <a:t>10-50  cilvēku vai vairāk par 50 </a:t>
            </a:r>
            <a:r>
              <a:rPr lang="lv-LV" sz="2800" i="1" dirty="0" smtClean="0"/>
              <a:t>-</a:t>
            </a:r>
            <a:r>
              <a:rPr lang="lv-LV" sz="2000" i="1" dirty="0" smtClean="0"/>
              <a:t>160st.</a:t>
            </a:r>
            <a:r>
              <a:rPr lang="lv-LV" sz="2800" i="1" dirty="0" smtClean="0"/>
              <a:t>)</a:t>
            </a:r>
          </a:p>
          <a:p>
            <a:r>
              <a:rPr lang="lv-LV" altLang="lv-LV" sz="2800" dirty="0" smtClean="0"/>
              <a:t>Rīcības plāns ugunsgrēka gadījumam (50 &gt;)</a:t>
            </a:r>
            <a:endParaRPr lang="lv-LV" sz="2800" dirty="0" smtClean="0"/>
          </a:p>
          <a:p>
            <a:r>
              <a:rPr lang="lv-LV" sz="2800" dirty="0" smtClean="0"/>
              <a:t>Instruktāža + ieraksts Nometnes žurnālā</a:t>
            </a:r>
          </a:p>
          <a:p>
            <a:r>
              <a:rPr lang="lv-LV" sz="2800" dirty="0" smtClean="0">
                <a:effectLst>
                  <a:outerShdw blurRad="38100" dist="38100" dir="2700000" algn="tl">
                    <a:srgbClr val="C0C0C0"/>
                  </a:outerShdw>
                </a:effectLst>
                <a:latin typeface="Times New Roman" pitchFamily="18" charset="0"/>
              </a:rPr>
              <a:t>T</a:t>
            </a:r>
            <a:r>
              <a:rPr lang="lv-LV" sz="2800" dirty="0" smtClean="0"/>
              <a:t>elpās, kurās nakšņo cilvēki- evakuācijas plānu</a:t>
            </a:r>
          </a:p>
          <a:p>
            <a:r>
              <a:rPr lang="lv-LV" altLang="lv-LV" sz="2800" dirty="0" smtClean="0"/>
              <a:t>Katrā stāvā cilvēku evakuācijas plānu (50 &gt;)</a:t>
            </a:r>
          </a:p>
          <a:p>
            <a:r>
              <a:rPr lang="lv-LV" sz="2800" dirty="0" smtClean="0"/>
              <a:t>Ugunsdzēsības aparāti (žurnāls)</a:t>
            </a:r>
          </a:p>
          <a:p>
            <a:r>
              <a:rPr lang="lv-LV" sz="2800" dirty="0" smtClean="0"/>
              <a:t>Nelietot atklātu uguni</a:t>
            </a:r>
          </a:p>
          <a:p>
            <a:r>
              <a:rPr lang="lv-LV" sz="2800" dirty="0" smtClean="0"/>
              <a:t>Ierobežot personīgās elektroierīces</a:t>
            </a:r>
          </a:p>
          <a:p>
            <a:r>
              <a:rPr lang="lv-LV" sz="2800" b="1" dirty="0" smtClean="0"/>
              <a:t>Aizliegts </a:t>
            </a:r>
            <a:r>
              <a:rPr lang="lv-LV" sz="2800" dirty="0" smtClean="0"/>
              <a:t>cilvēku evakuācijai paredzētās ārējās durvis aprīkot ar aizdariem un aizbīdņiem, ko nav iespējams atvērt no iekšpuses;</a:t>
            </a:r>
          </a:p>
          <a:p>
            <a:endParaRPr lang="lv-LV" sz="2800" dirty="0" smtClean="0"/>
          </a:p>
          <a:p>
            <a:endParaRPr lang="lv-LV" sz="2800" dirty="0" smtClean="0"/>
          </a:p>
          <a:p>
            <a:endParaRPr lang="lv-LV" sz="2800" dirty="0" smtClean="0"/>
          </a:p>
          <a:p>
            <a:endParaRPr lang="lv-LV" sz="2800" dirty="0"/>
          </a:p>
        </p:txBody>
      </p:sp>
      <p:sp>
        <p:nvSpPr>
          <p:cNvPr id="4" name="Slaida numura vietturis 3"/>
          <p:cNvSpPr>
            <a:spLocks noGrp="1"/>
          </p:cNvSpPr>
          <p:nvPr>
            <p:ph type="sldNum" sz="quarter" idx="11"/>
          </p:nvPr>
        </p:nvSpPr>
        <p:spPr/>
        <p:txBody>
          <a:bodyPr/>
          <a:lstStyle/>
          <a:p>
            <a:pPr>
              <a:defRPr/>
            </a:pPr>
            <a:fld id="{4D5F6898-8460-44EB-8776-CCDC479B90C9}"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18"/>
          <p:cNvSpPr>
            <a:spLocks noGrp="1" noChangeArrowheads="1"/>
          </p:cNvSpPr>
          <p:nvPr>
            <p:ph type="sldNum" sz="quarter" idx="12"/>
          </p:nvPr>
        </p:nvSpPr>
        <p:spPr>
          <a:noFill/>
        </p:spPr>
        <p:txBody>
          <a:bodyPr/>
          <a:lstStyle/>
          <a:p>
            <a:fld id="{9F623A37-DCB8-47B3-89BA-6CA11C700C00}" type="slidenum">
              <a:rPr lang="en-US" altLang="lv-LV" smtClean="0"/>
              <a:pPr/>
              <a:t>19</a:t>
            </a:fld>
            <a:endParaRPr lang="en-US" altLang="lv-LV" smtClean="0"/>
          </a:p>
        </p:txBody>
      </p:sp>
      <p:sp>
        <p:nvSpPr>
          <p:cNvPr id="103426" name="Rectangle 2"/>
          <p:cNvSpPr>
            <a:spLocks noGrp="1" noChangeArrowheads="1"/>
          </p:cNvSpPr>
          <p:nvPr>
            <p:ph type="ctrTitle"/>
          </p:nvPr>
        </p:nvSpPr>
        <p:spPr>
          <a:xfrm>
            <a:off x="0" y="1752600"/>
            <a:ext cx="9144000" cy="1752600"/>
          </a:xfrm>
        </p:spPr>
        <p:txBody>
          <a:bodyPr lIns="92075" tIns="46038" rIns="92075" bIns="46038" anchor="b"/>
          <a:lstStyle/>
          <a:p>
            <a:pPr algn="ctr" eaLnBrk="1" hangingPunct="1">
              <a:defRPr/>
            </a:pPr>
            <a:r>
              <a:rPr lang="lv-LV" sz="4000" b="1" dirty="0" smtClean="0">
                <a:solidFill>
                  <a:schemeClr val="tx1"/>
                </a:solidFill>
                <a:effectLst>
                  <a:outerShdw blurRad="38100" dist="38100" dir="2700000" algn="tl">
                    <a:srgbClr val="C0C0C0"/>
                  </a:outerShdw>
                </a:effectLst>
                <a:latin typeface="Times New Roman" pitchFamily="18" charset="0"/>
              </a:rPr>
              <a:t>Ugunsdrošības pārbaude paredzamās nometnes vietā un piemērojamā </a:t>
            </a:r>
            <a:br>
              <a:rPr lang="lv-LV" sz="4000" b="1" dirty="0" smtClean="0">
                <a:solidFill>
                  <a:schemeClr val="tx1"/>
                </a:solidFill>
                <a:effectLst>
                  <a:outerShdw blurRad="38100" dist="38100" dir="2700000" algn="tl">
                    <a:srgbClr val="C0C0C0"/>
                  </a:outerShdw>
                </a:effectLst>
                <a:latin typeface="Times New Roman" pitchFamily="18" charset="0"/>
              </a:rPr>
            </a:br>
            <a:r>
              <a:rPr lang="lv-LV" sz="4000" b="1" dirty="0" smtClean="0">
                <a:solidFill>
                  <a:schemeClr val="tx1"/>
                </a:solidFill>
                <a:effectLst>
                  <a:outerShdw blurRad="38100" dist="38100" dir="2700000" algn="tl">
                    <a:srgbClr val="C0C0C0"/>
                  </a:outerShdw>
                </a:effectLst>
                <a:latin typeface="Times New Roman" pitchFamily="18" charset="0"/>
              </a:rPr>
              <a:t>administratīvā prakse</a:t>
            </a:r>
            <a:endParaRPr lang="en-US" sz="4000" b="1" dirty="0" smtClean="0">
              <a:solidFill>
                <a:schemeClr val="tx1"/>
              </a:solidFill>
              <a:effectLst>
                <a:outerShdw blurRad="38100" dist="38100" dir="2700000" algn="tl">
                  <a:srgbClr val="C0C0C0"/>
                </a:outerShdw>
              </a:effectLst>
              <a:latin typeface="Times New Roman" pitchFamily="18"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3426"/>
                                        </p:tgtEl>
                                        <p:attrNameLst>
                                          <p:attrName>style.visibility</p:attrName>
                                        </p:attrNameLst>
                                      </p:cBhvr>
                                      <p:to>
                                        <p:strVal val="visible"/>
                                      </p:to>
                                    </p:set>
                                    <p:animEffect transition="in" filter="wipe(left)">
                                      <p:cBhvr>
                                        <p:cTn id="7" dur="500"/>
                                        <p:tgtEl>
                                          <p:spTgt spid="1034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B341252-82E4-45C0-B991-BEAA2A45485C}" type="slidenum">
              <a:rPr lang="en-US" altLang="lv-LV" smtClean="0"/>
              <a:pPr/>
              <a:t>2</a:t>
            </a:fld>
            <a:endParaRPr lang="en-US" altLang="lv-LV" smtClean="0"/>
          </a:p>
        </p:txBody>
      </p:sp>
      <p:sp>
        <p:nvSpPr>
          <p:cNvPr id="98306" name="Rectangle 2"/>
          <p:cNvSpPr>
            <a:spLocks noGrp="1" noChangeArrowheads="1"/>
          </p:cNvSpPr>
          <p:nvPr>
            <p:ph type="title"/>
          </p:nvPr>
        </p:nvSpPr>
        <p:spPr/>
        <p:txBody>
          <a:bodyPr/>
          <a:lstStyle/>
          <a:p>
            <a:pPr algn="ctr" eaLnBrk="1" hangingPunct="1">
              <a:defRPr/>
            </a:pPr>
            <a:r>
              <a:rPr lang="lv-LV" sz="3600" b="1" dirty="0" smtClean="0">
                <a:effectLst>
                  <a:outerShdw blurRad="38100" dist="38100" dir="2700000" algn="tl">
                    <a:srgbClr val="C0C0C0"/>
                  </a:outerShdw>
                </a:effectLst>
                <a:latin typeface="Times New Roman" pitchFamily="18" charset="0"/>
              </a:rPr>
              <a:t>Normatīvie akti, kas reglamentē ugunsdrošības prasības</a:t>
            </a:r>
            <a:endParaRPr lang="en-US" sz="3600" b="1" dirty="0" smtClean="0">
              <a:effectLst>
                <a:outerShdw blurRad="38100" dist="38100" dir="2700000" algn="tl">
                  <a:srgbClr val="C0C0C0"/>
                </a:outerShdw>
              </a:effectLst>
              <a:latin typeface="Times New Roman" pitchFamily="18" charset="0"/>
            </a:endParaRPr>
          </a:p>
        </p:txBody>
      </p:sp>
      <p:sp>
        <p:nvSpPr>
          <p:cNvPr id="4100" name="Rectangle 3"/>
          <p:cNvSpPr>
            <a:spLocks noGrp="1" noChangeArrowheads="1"/>
          </p:cNvSpPr>
          <p:nvPr>
            <p:ph type="body" idx="1"/>
          </p:nvPr>
        </p:nvSpPr>
        <p:spPr>
          <a:xfrm>
            <a:off x="304800" y="2133600"/>
            <a:ext cx="8686800" cy="3657600"/>
          </a:xfrm>
        </p:spPr>
        <p:txBody>
          <a:bodyPr/>
          <a:lstStyle/>
          <a:p>
            <a:pPr eaLnBrk="1" hangingPunct="1">
              <a:lnSpc>
                <a:spcPct val="90000"/>
              </a:lnSpc>
            </a:pPr>
            <a:r>
              <a:rPr kumimoji="1" lang="lv-LV" altLang="lv-LV" sz="2800" b="1" smtClean="0">
                <a:latin typeface="Times New Roman" pitchFamily="18" charset="0"/>
              </a:rPr>
              <a:t>Ugunsdrošības un ugunsdzēsības likums.</a:t>
            </a:r>
          </a:p>
          <a:p>
            <a:pPr eaLnBrk="1" hangingPunct="1">
              <a:lnSpc>
                <a:spcPct val="90000"/>
              </a:lnSpc>
              <a:buFont typeface="Wingdings" pitchFamily="2" charset="2"/>
              <a:buNone/>
            </a:pPr>
            <a:endParaRPr kumimoji="1" lang="en-US" altLang="lv-LV" sz="2800" smtClean="0">
              <a:latin typeface="Times New Roman" pitchFamily="18" charset="0"/>
            </a:endParaRPr>
          </a:p>
          <a:p>
            <a:pPr eaLnBrk="1" hangingPunct="1">
              <a:lnSpc>
                <a:spcPct val="90000"/>
              </a:lnSpc>
            </a:pPr>
            <a:r>
              <a:rPr kumimoji="1" lang="lv-LV" altLang="lv-LV" sz="2800" b="1" smtClean="0">
                <a:latin typeface="Times New Roman" pitchFamily="18" charset="0"/>
              </a:rPr>
              <a:t>Ministru kabineta 2004. gada 17. februāra noteikumi Nr. 82  “Ugunsdrošības noteikumi”.</a:t>
            </a:r>
          </a:p>
          <a:p>
            <a:pPr eaLnBrk="1" hangingPunct="1">
              <a:lnSpc>
                <a:spcPct val="90000"/>
              </a:lnSpc>
              <a:buFont typeface="Wingdings" pitchFamily="2" charset="2"/>
              <a:buNone/>
            </a:pPr>
            <a:endParaRPr kumimoji="1" lang="lv-LV" altLang="lv-LV" sz="2800" b="1" smtClean="0">
              <a:latin typeface="Times New Roman" pitchFamily="18" charset="0"/>
            </a:endParaRPr>
          </a:p>
          <a:p>
            <a:pPr eaLnBrk="1" hangingPunct="1">
              <a:lnSpc>
                <a:spcPct val="90000"/>
              </a:lnSpc>
            </a:pPr>
            <a:r>
              <a:rPr kumimoji="1" lang="lv-LV" altLang="lv-LV" sz="2800" b="1" smtClean="0">
                <a:latin typeface="Times New Roman" pitchFamily="18" charset="0"/>
              </a:rPr>
              <a:t>Ministru kabineta 2009.gada 1.septembra noteikumi Nr.981 “Bērnu nometņu organizēšanas un darbības kārtība” (MK not Nr.981).</a:t>
            </a:r>
          </a:p>
          <a:p>
            <a:pPr eaLnBrk="1" hangingPunct="1">
              <a:lnSpc>
                <a:spcPct val="90000"/>
              </a:lnSpc>
              <a:buFont typeface="Wingdings" pitchFamily="2" charset="2"/>
              <a:buNone/>
            </a:pPr>
            <a:endParaRPr lang="en-US" altLang="lv-LV" sz="2800" smtClean="0">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noFill/>
        </p:spPr>
        <p:txBody>
          <a:bodyPr/>
          <a:lstStyle/>
          <a:p>
            <a:fld id="{EC54A01C-20F1-4456-BB3A-0040B4219B04}" type="slidenum">
              <a:rPr lang="en-US" altLang="lv-LV" smtClean="0"/>
              <a:pPr/>
              <a:t>20</a:t>
            </a:fld>
            <a:endParaRPr lang="en-US" altLang="lv-LV" smtClean="0"/>
          </a:p>
        </p:txBody>
      </p:sp>
      <p:sp>
        <p:nvSpPr>
          <p:cNvPr id="40962" name="Rectangle 2"/>
          <p:cNvSpPr>
            <a:spLocks noGrp="1" noChangeArrowheads="1"/>
          </p:cNvSpPr>
          <p:nvPr>
            <p:ph type="title"/>
          </p:nvPr>
        </p:nvSpPr>
        <p:spPr>
          <a:xfrm>
            <a:off x="685800" y="-76200"/>
            <a:ext cx="7772400" cy="1752600"/>
          </a:xfrm>
        </p:spPr>
        <p:txBody>
          <a:bodyPr/>
          <a:lstStyle/>
          <a:p>
            <a:pPr algn="ctr" eaLnBrk="1" hangingPunct="1">
              <a:defRPr/>
            </a:pPr>
            <a:r>
              <a:rPr lang="lv-LV" sz="3600" b="1" smtClean="0">
                <a:effectLst>
                  <a:outerShdw blurRad="38100" dist="38100" dir="2700000" algn="tl">
                    <a:srgbClr val="C0C0C0"/>
                  </a:outerShdw>
                </a:effectLst>
                <a:latin typeface="Times New Roman" pitchFamily="18" charset="0"/>
              </a:rPr>
              <a:t>Paredzamās nometnes vietas ugunsdrošības pārbaude</a:t>
            </a:r>
            <a:endParaRPr lang="en-US" sz="3600" b="1" smtClean="0">
              <a:effectLst>
                <a:outerShdw blurRad="38100" dist="38100" dir="2700000" algn="tl">
                  <a:srgbClr val="C0C0C0"/>
                </a:outerShdw>
              </a:effectLst>
              <a:latin typeface="Times New Roman" pitchFamily="18" charset="0"/>
            </a:endParaRPr>
          </a:p>
        </p:txBody>
      </p:sp>
      <p:sp>
        <p:nvSpPr>
          <p:cNvPr id="40963" name="Rectangle 3"/>
          <p:cNvSpPr>
            <a:spLocks noGrp="1" noChangeArrowheads="1"/>
          </p:cNvSpPr>
          <p:nvPr>
            <p:ph type="body" idx="1"/>
          </p:nvPr>
        </p:nvSpPr>
        <p:spPr>
          <a:xfrm>
            <a:off x="0" y="1447800"/>
            <a:ext cx="9067800" cy="4648200"/>
          </a:xfrm>
        </p:spPr>
        <p:txBody>
          <a:bodyPr/>
          <a:lstStyle/>
          <a:p>
            <a:pPr eaLnBrk="1" hangingPunct="1">
              <a:defRPr/>
            </a:pPr>
            <a:r>
              <a:rPr lang="lv-LV" sz="2700" smtClean="0">
                <a:latin typeface="Times New Roman" pitchFamily="18" charset="0"/>
              </a:rPr>
              <a:t>VUGD teritoriālā struktūrvienības Valsts ugunsdrošības uzraudzības amatpersona veic paredzamās nometnes vietas ugunsdrošības pārbaudi.</a:t>
            </a:r>
          </a:p>
          <a:p>
            <a:pPr eaLnBrk="1" hangingPunct="1">
              <a:defRPr/>
            </a:pPr>
            <a:r>
              <a:rPr lang="lv-LV" sz="2700" smtClean="0">
                <a:latin typeface="Times New Roman" pitchFamily="18" charset="0"/>
              </a:rPr>
              <a:t>Pēc pārbaudes tiek izsniegts </a:t>
            </a:r>
            <a:r>
              <a:rPr lang="lv-LV" sz="2700" b="1" u="sng" smtClean="0">
                <a:effectLst>
                  <a:outerShdw blurRad="38100" dist="38100" dir="2700000" algn="tl">
                    <a:srgbClr val="C0C0C0"/>
                  </a:outerShdw>
                </a:effectLst>
                <a:latin typeface="Times New Roman" pitchFamily="18" charset="0"/>
              </a:rPr>
              <a:t>pozitīvs</a:t>
            </a:r>
            <a:r>
              <a:rPr lang="lv-LV" sz="2700" smtClean="0">
                <a:latin typeface="Times New Roman" pitchFamily="18" charset="0"/>
              </a:rPr>
              <a:t> Atzinums par atbilstību ugunsdrošības prasībām, ja nometnes vietā nav konstatēti </a:t>
            </a:r>
            <a:r>
              <a:rPr lang="lv-LV" sz="2700" b="1" u="sng" smtClean="0">
                <a:effectLst>
                  <a:outerShdw blurRad="38100" dist="38100" dir="2700000" algn="tl">
                    <a:srgbClr val="C0C0C0"/>
                  </a:outerShdw>
                </a:effectLst>
                <a:latin typeface="Times New Roman" pitchFamily="18" charset="0"/>
              </a:rPr>
              <a:t>būtiski</a:t>
            </a:r>
            <a:r>
              <a:rPr lang="lv-LV" sz="2700" smtClean="0">
                <a:latin typeface="Times New Roman" pitchFamily="18" charset="0"/>
              </a:rPr>
              <a:t> ugunsdrošības noteikumu pārkāpumi.</a:t>
            </a:r>
          </a:p>
          <a:p>
            <a:pPr eaLnBrk="1" hangingPunct="1">
              <a:defRPr/>
            </a:pPr>
            <a:r>
              <a:rPr lang="lv-LV" sz="2700" smtClean="0">
                <a:latin typeface="Times New Roman" pitchFamily="18" charset="0"/>
              </a:rPr>
              <a:t>Pēc pārbaudes tiek izsniegts </a:t>
            </a:r>
            <a:r>
              <a:rPr lang="lv-LV" sz="2700" b="1" u="sng" smtClean="0">
                <a:effectLst>
                  <a:outerShdw blurRad="38100" dist="38100" dir="2700000" algn="tl">
                    <a:srgbClr val="C0C0C0"/>
                  </a:outerShdw>
                </a:effectLst>
                <a:latin typeface="Times New Roman" pitchFamily="18" charset="0"/>
              </a:rPr>
              <a:t>negatīvs</a:t>
            </a:r>
            <a:r>
              <a:rPr lang="lv-LV" sz="2700" smtClean="0">
                <a:latin typeface="Times New Roman" pitchFamily="18" charset="0"/>
              </a:rPr>
              <a:t> Atzinums par atbilstību ugunsdrošības prasībām, ja nometnes vietā ir konstatēti </a:t>
            </a:r>
            <a:r>
              <a:rPr lang="lv-LV" sz="2700" b="1" u="sng" smtClean="0">
                <a:effectLst>
                  <a:outerShdw blurRad="38100" dist="38100" dir="2700000" algn="tl">
                    <a:srgbClr val="C0C0C0"/>
                  </a:outerShdw>
                </a:effectLst>
                <a:latin typeface="Times New Roman" pitchFamily="18" charset="0"/>
              </a:rPr>
              <a:t>būtiski</a:t>
            </a:r>
            <a:r>
              <a:rPr lang="lv-LV" sz="2700" smtClean="0">
                <a:latin typeface="Times New Roman" pitchFamily="18" charset="0"/>
              </a:rPr>
              <a:t> ugunsdrošības noteikumu pārkāpumi, un par tiem tiek sastādīts Pārbaudes akts.</a:t>
            </a:r>
          </a:p>
          <a:p>
            <a:pPr eaLnBrk="1" hangingPunct="1">
              <a:buFont typeface="Wingdings" pitchFamily="2" charset="2"/>
              <a:buNone/>
              <a:defRPr/>
            </a:pPr>
            <a:endParaRPr lang="en-US" sz="2400" smtClean="0">
              <a:latin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p:spPr>
        <p:txBody>
          <a:bodyPr/>
          <a:lstStyle/>
          <a:p>
            <a:fld id="{824B2B8D-37EE-4ACF-A6B6-DBF7D1620CD3}" type="slidenum">
              <a:rPr lang="en-US" altLang="lv-LV" smtClean="0"/>
              <a:pPr/>
              <a:t>21</a:t>
            </a:fld>
            <a:endParaRPr lang="en-US" altLang="lv-LV" smtClean="0"/>
          </a:p>
        </p:txBody>
      </p:sp>
      <p:sp>
        <p:nvSpPr>
          <p:cNvPr id="110594" name="Rectangle 2"/>
          <p:cNvSpPr>
            <a:spLocks noGrp="1" noChangeArrowheads="1"/>
          </p:cNvSpPr>
          <p:nvPr>
            <p:ph type="title"/>
          </p:nvPr>
        </p:nvSpPr>
        <p:spPr>
          <a:xfrm>
            <a:off x="457200" y="196850"/>
            <a:ext cx="8229600" cy="946150"/>
          </a:xfrm>
        </p:spPr>
        <p:txBody>
          <a:bodyPr/>
          <a:lstStyle/>
          <a:p>
            <a:pPr algn="ctr" eaLnBrk="1" hangingPunct="1">
              <a:defRPr/>
            </a:pPr>
            <a:r>
              <a:rPr lang="lv-LV" sz="3600" b="1" smtClean="0">
                <a:effectLst>
                  <a:outerShdw blurRad="38100" dist="38100" dir="2700000" algn="tl">
                    <a:srgbClr val="C0C0C0"/>
                  </a:outerShdw>
                </a:effectLst>
                <a:latin typeface="Times New Roman" pitchFamily="18" charset="0"/>
              </a:rPr>
              <a:t>Latvijas APK</a:t>
            </a:r>
          </a:p>
        </p:txBody>
      </p:sp>
      <p:sp>
        <p:nvSpPr>
          <p:cNvPr id="110595" name="Rectangle 3"/>
          <p:cNvSpPr>
            <a:spLocks noGrp="1" noChangeArrowheads="1"/>
          </p:cNvSpPr>
          <p:nvPr>
            <p:ph type="body" idx="1"/>
          </p:nvPr>
        </p:nvSpPr>
        <p:spPr>
          <a:xfrm>
            <a:off x="457200" y="1196975"/>
            <a:ext cx="8229600" cy="5356225"/>
          </a:xfrm>
        </p:spPr>
        <p:txBody>
          <a:bodyPr/>
          <a:lstStyle/>
          <a:p>
            <a:pPr marL="0" indent="0" algn="ctr" eaLnBrk="1" hangingPunct="1">
              <a:lnSpc>
                <a:spcPct val="80000"/>
              </a:lnSpc>
              <a:buFont typeface="Wingdings" pitchFamily="2" charset="2"/>
              <a:buNone/>
              <a:defRPr/>
            </a:pPr>
            <a:r>
              <a:rPr lang="lv-LV" sz="2700" b="1" dirty="0" smtClean="0">
                <a:effectLst>
                  <a:outerShdw blurRad="38100" dist="38100" dir="2700000" algn="tl">
                    <a:srgbClr val="C0C0C0"/>
                  </a:outerShdw>
                </a:effectLst>
                <a:latin typeface="Times New Roman" pitchFamily="18" charset="0"/>
              </a:rPr>
              <a:t>179.pants. Ugunsdrošības noteikumu pārkāpšana</a:t>
            </a:r>
          </a:p>
          <a:p>
            <a:pPr marL="0" indent="0" eaLnBrk="1" hangingPunct="1">
              <a:lnSpc>
                <a:spcPct val="80000"/>
              </a:lnSpc>
              <a:buFont typeface="Wingdings" pitchFamily="2" charset="2"/>
              <a:buNone/>
              <a:defRPr/>
            </a:pPr>
            <a:endParaRPr lang="lv-LV" sz="1400" dirty="0" smtClean="0">
              <a:latin typeface="Times New Roman" pitchFamily="18" charset="0"/>
            </a:endParaRPr>
          </a:p>
          <a:p>
            <a:pPr marL="0" indent="0" eaLnBrk="1" hangingPunct="1">
              <a:lnSpc>
                <a:spcPct val="80000"/>
              </a:lnSpc>
              <a:buFont typeface="Wingdings" pitchFamily="2" charset="2"/>
              <a:buNone/>
              <a:defRPr/>
            </a:pPr>
            <a:r>
              <a:rPr lang="lv-LV" sz="2700" b="1" dirty="0" smtClean="0">
                <a:effectLst>
                  <a:outerShdw blurRad="38100" dist="38100" dir="2700000" algn="tl">
                    <a:srgbClr val="C0C0C0"/>
                  </a:outerShdw>
                </a:effectLst>
                <a:latin typeface="Times New Roman" pitchFamily="18" charset="0"/>
              </a:rPr>
              <a:t>         1.daļa</a:t>
            </a:r>
            <a:r>
              <a:rPr lang="lv-LV" sz="2700" dirty="0" smtClean="0">
                <a:latin typeface="Times New Roman" pitchFamily="18" charset="0"/>
              </a:rPr>
              <a:t> Par ugunsdrošības prasību pārkāpšanu –</a:t>
            </a:r>
          </a:p>
          <a:p>
            <a:pPr marL="0" indent="0" eaLnBrk="1" hangingPunct="1">
              <a:lnSpc>
                <a:spcPct val="80000"/>
              </a:lnSpc>
              <a:buNone/>
              <a:defRPr/>
            </a:pPr>
            <a:r>
              <a:rPr lang="lv-LV" sz="2700" dirty="0" smtClean="0">
                <a:latin typeface="Times New Roman" pitchFamily="18" charset="0"/>
              </a:rPr>
              <a:t>- uzliek naudas sodu fiziskajām personām </a:t>
            </a:r>
            <a:r>
              <a:rPr lang="lv-LV" sz="2700" b="1" dirty="0" smtClean="0">
                <a:latin typeface="Times New Roman" pitchFamily="18" charset="0"/>
              </a:rPr>
              <a:t>no </a:t>
            </a:r>
            <a:r>
              <a:rPr lang="lv-LV" sz="2800" dirty="0" smtClean="0"/>
              <a:t> </a:t>
            </a:r>
            <a:r>
              <a:rPr lang="lv-LV" sz="2700" b="1" dirty="0" smtClean="0">
                <a:latin typeface="Times New Roman" pitchFamily="18" charset="0"/>
              </a:rPr>
              <a:t>trīsdesmit līdz divsimt astoņdesmit </a:t>
            </a:r>
            <a:r>
              <a:rPr lang="lv-LV" sz="2700" b="1" dirty="0" err="1" smtClean="0">
                <a:latin typeface="Times New Roman" pitchFamily="18" charset="0"/>
              </a:rPr>
              <a:t>euro</a:t>
            </a:r>
            <a:r>
              <a:rPr lang="lv-LV" sz="2700" b="1" dirty="0" smtClean="0">
                <a:latin typeface="Times New Roman" pitchFamily="18" charset="0"/>
              </a:rPr>
              <a:t>,</a:t>
            </a:r>
          </a:p>
          <a:p>
            <a:pPr marL="0" indent="0" eaLnBrk="1" hangingPunct="1">
              <a:lnSpc>
                <a:spcPct val="80000"/>
              </a:lnSpc>
              <a:buNone/>
              <a:defRPr/>
            </a:pPr>
            <a:r>
              <a:rPr lang="lv-LV" sz="2700" dirty="0" smtClean="0">
                <a:latin typeface="Times New Roman" pitchFamily="18" charset="0"/>
              </a:rPr>
              <a:t>juridiskajām personām – </a:t>
            </a:r>
            <a:r>
              <a:rPr lang="lv-LV" sz="2700" b="1" dirty="0" smtClean="0">
                <a:latin typeface="Times New Roman" pitchFamily="18" charset="0"/>
              </a:rPr>
              <a:t>no divsimt astoņdesmit līdz tūkstoš četrsimt </a:t>
            </a:r>
            <a:r>
              <a:rPr lang="lv-LV" sz="2700" b="1" dirty="0" err="1" smtClean="0">
                <a:latin typeface="Times New Roman" pitchFamily="18" charset="0"/>
              </a:rPr>
              <a:t>euro</a:t>
            </a:r>
            <a:r>
              <a:rPr lang="lv-LV" sz="2700" b="1" dirty="0" smtClean="0">
                <a:latin typeface="Times New Roman" pitchFamily="18" charset="0"/>
              </a:rPr>
              <a:t>.</a:t>
            </a:r>
          </a:p>
          <a:p>
            <a:pPr marL="0" indent="0" eaLnBrk="1" hangingPunct="1">
              <a:lnSpc>
                <a:spcPct val="80000"/>
              </a:lnSpc>
              <a:buFont typeface="Wingdings" pitchFamily="2" charset="2"/>
              <a:buNone/>
              <a:defRPr/>
            </a:pPr>
            <a:r>
              <a:rPr lang="lv-LV" sz="2700" b="1" dirty="0" smtClean="0">
                <a:effectLst>
                  <a:outerShdw blurRad="38100" dist="38100" dir="2700000" algn="tl">
                    <a:srgbClr val="C0C0C0"/>
                  </a:outerShdw>
                </a:effectLst>
                <a:latin typeface="Times New Roman" pitchFamily="18" charset="0"/>
              </a:rPr>
              <a:t>          2.daļa</a:t>
            </a:r>
            <a:r>
              <a:rPr lang="lv-LV" sz="2700" dirty="0" smtClean="0">
                <a:latin typeface="Times New Roman" pitchFamily="18" charset="0"/>
              </a:rPr>
              <a:t> Par atbilstības ugunsdrošības prasībām nenodrošināšanu Valsts ugunsdzēsības un glābšanas dienesta noteiktajā termiņā –</a:t>
            </a:r>
          </a:p>
          <a:p>
            <a:pPr marL="0" indent="0" eaLnBrk="1" hangingPunct="1">
              <a:lnSpc>
                <a:spcPct val="80000"/>
              </a:lnSpc>
              <a:buNone/>
              <a:defRPr/>
            </a:pPr>
            <a:r>
              <a:rPr lang="lv-LV" sz="2700" dirty="0" smtClean="0">
                <a:latin typeface="Times New Roman" pitchFamily="18" charset="0"/>
              </a:rPr>
              <a:t>- uzliek naudas sodu fiziskajām personām </a:t>
            </a:r>
            <a:r>
              <a:rPr lang="lv-LV" sz="2700" b="1" dirty="0" smtClean="0">
                <a:latin typeface="Times New Roman" pitchFamily="18" charset="0"/>
              </a:rPr>
              <a:t>no simt četrdesmit līdz četrsimt trīsdesmit </a:t>
            </a:r>
            <a:r>
              <a:rPr lang="lv-LV" sz="2700" b="1" dirty="0" err="1" smtClean="0">
                <a:latin typeface="Times New Roman" pitchFamily="18" charset="0"/>
              </a:rPr>
              <a:t>euro</a:t>
            </a:r>
            <a:r>
              <a:rPr lang="lv-LV" sz="2700" dirty="0" smtClean="0">
                <a:latin typeface="Times New Roman" pitchFamily="18" charset="0"/>
              </a:rPr>
              <a:t>, juridiskajām personām – </a:t>
            </a:r>
            <a:r>
              <a:rPr lang="lv-LV" sz="2700" b="1" dirty="0" smtClean="0">
                <a:latin typeface="Times New Roman" pitchFamily="18" charset="0"/>
              </a:rPr>
              <a:t>no </a:t>
            </a:r>
            <a:r>
              <a:rPr lang="lv-LV" sz="2800" dirty="0" smtClean="0"/>
              <a:t> </a:t>
            </a:r>
            <a:r>
              <a:rPr lang="lv-LV" sz="2700" b="1" dirty="0" smtClean="0">
                <a:latin typeface="Times New Roman" pitchFamily="18" charset="0"/>
              </a:rPr>
              <a:t>tūkstoš četrsimt līdz četrtūkstoš trīssimt </a:t>
            </a:r>
            <a:r>
              <a:rPr lang="lv-LV" sz="2700" b="1" dirty="0" err="1" smtClean="0">
                <a:latin typeface="Times New Roman" pitchFamily="18" charset="0"/>
              </a:rPr>
              <a:t>euro</a:t>
            </a:r>
            <a:r>
              <a:rPr lang="lv-LV" sz="2700" b="1" dirty="0" smtClean="0">
                <a:latin typeface="Times New Roman" pitchFamily="18" charset="0"/>
              </a:rPr>
              <a:t>.</a:t>
            </a:r>
          </a:p>
          <a:p>
            <a:pPr marL="0" indent="0" eaLnBrk="1" hangingPunct="1">
              <a:lnSpc>
                <a:spcPct val="80000"/>
              </a:lnSpc>
              <a:buFont typeface="Wingdings" pitchFamily="2" charset="2"/>
              <a:buNone/>
              <a:defRPr/>
            </a:pPr>
            <a:endParaRPr lang="lv-LV" sz="2700" dirty="0" smtClean="0">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334000"/>
          </a:xfrm>
        </p:spPr>
        <p:txBody>
          <a:bodyPr/>
          <a:lstStyle/>
          <a:p>
            <a:pPr marL="0" indent="0" eaLnBrk="1" hangingPunct="1">
              <a:lnSpc>
                <a:spcPct val="80000"/>
              </a:lnSpc>
              <a:buFont typeface="Wingdings" pitchFamily="2" charset="2"/>
              <a:buNone/>
              <a:defRPr/>
            </a:pPr>
            <a:r>
              <a:rPr lang="lv-LV" sz="2700" b="1" dirty="0" smtClean="0">
                <a:effectLst>
                  <a:outerShdw blurRad="38100" dist="38100" dir="2700000" algn="tl">
                    <a:srgbClr val="C0C0C0"/>
                  </a:outerShdw>
                </a:effectLst>
                <a:latin typeface="Times New Roman" pitchFamily="18" charset="0"/>
              </a:rPr>
              <a:t>3.daļa</a:t>
            </a:r>
            <a:r>
              <a:rPr lang="lv-LV" sz="2700" dirty="0" smtClean="0">
                <a:latin typeface="Times New Roman" pitchFamily="18" charset="0"/>
              </a:rPr>
              <a:t> Par valsts ugunsdrošības uzraudzības inspektora lēmuma apturēt vai ierobežot būves, tās daļas vai iekārtas ekspluatāciju, būvdarbus vai produkcijas laišanu tirgū nepildīšanu – </a:t>
            </a:r>
          </a:p>
          <a:p>
            <a:pPr marL="0" indent="0" eaLnBrk="1" hangingPunct="1">
              <a:lnSpc>
                <a:spcPct val="80000"/>
              </a:lnSpc>
              <a:buFont typeface="Wingdings" pitchFamily="2" charset="2"/>
              <a:buNone/>
              <a:defRPr/>
            </a:pPr>
            <a:endParaRPr lang="lv-LV" sz="2700" dirty="0" smtClean="0">
              <a:latin typeface="Times New Roman" pitchFamily="18" charset="0"/>
            </a:endParaRPr>
          </a:p>
          <a:p>
            <a:pPr marL="0" indent="0" eaLnBrk="1" hangingPunct="1">
              <a:lnSpc>
                <a:spcPct val="80000"/>
              </a:lnSpc>
              <a:defRPr/>
            </a:pPr>
            <a:r>
              <a:rPr lang="lv-LV" sz="2700" dirty="0" smtClean="0">
                <a:latin typeface="Times New Roman" pitchFamily="18" charset="0"/>
              </a:rPr>
              <a:t> uzliek naudas sodu fiziskajām personām </a:t>
            </a:r>
            <a:r>
              <a:rPr lang="lv-LV" sz="2700" b="1" dirty="0" smtClean="0">
                <a:latin typeface="Times New Roman" pitchFamily="18" charset="0"/>
              </a:rPr>
              <a:t>no divsimt desmit līdz septiņsimt </a:t>
            </a:r>
            <a:r>
              <a:rPr lang="lv-LV" sz="2700" b="1" dirty="0" err="1" smtClean="0">
                <a:latin typeface="Times New Roman" pitchFamily="18" charset="0"/>
              </a:rPr>
              <a:t>euro</a:t>
            </a:r>
            <a:r>
              <a:rPr lang="lv-LV" sz="2700" dirty="0" smtClean="0">
                <a:latin typeface="Times New Roman" pitchFamily="18" charset="0"/>
              </a:rPr>
              <a:t>, juridiskajām personām – </a:t>
            </a:r>
            <a:r>
              <a:rPr lang="lv-LV" sz="2700" b="1" dirty="0" smtClean="0">
                <a:latin typeface="Times New Roman" pitchFamily="18" charset="0"/>
              </a:rPr>
              <a:t>no divtūkstoš deviņsimt līdz septiņtūkstoš simt </a:t>
            </a:r>
            <a:r>
              <a:rPr lang="lv-LV" sz="2700" b="1" dirty="0" err="1" smtClean="0">
                <a:latin typeface="Times New Roman" pitchFamily="18" charset="0"/>
              </a:rPr>
              <a:t>euro</a:t>
            </a:r>
            <a:r>
              <a:rPr lang="lv-LV" sz="2700" b="1" dirty="0" smtClean="0">
                <a:latin typeface="Times New Roman" pitchFamily="18" charset="0"/>
              </a:rPr>
              <a:t>.</a:t>
            </a:r>
          </a:p>
          <a:p>
            <a:pPr marL="0" indent="0" eaLnBrk="1" hangingPunct="1">
              <a:lnSpc>
                <a:spcPct val="80000"/>
              </a:lnSpc>
              <a:buFont typeface="Wingdings" pitchFamily="2" charset="2"/>
              <a:buNone/>
              <a:defRPr/>
            </a:pPr>
            <a:endParaRPr lang="lv-LV" sz="2700" dirty="0" smtClean="0">
              <a:latin typeface="Times New Roman" pitchFamily="18" charset="0"/>
            </a:endParaRPr>
          </a:p>
          <a:p>
            <a:pPr marL="0" indent="0" eaLnBrk="1" hangingPunct="1">
              <a:lnSpc>
                <a:spcPct val="80000"/>
              </a:lnSpc>
              <a:buFont typeface="Wingdings" pitchFamily="2" charset="2"/>
              <a:buNone/>
              <a:defRPr/>
            </a:pPr>
            <a:r>
              <a:rPr lang="lv-LV" sz="2700" b="1" dirty="0" smtClean="0">
                <a:effectLst>
                  <a:outerShdw blurRad="38100" dist="38100" dir="2700000" algn="tl">
                    <a:srgbClr val="C0C0C0"/>
                  </a:outerShdw>
                </a:effectLst>
                <a:latin typeface="Times New Roman" pitchFamily="18" charset="0"/>
              </a:rPr>
              <a:t>4.daļa</a:t>
            </a:r>
            <a:r>
              <a:rPr lang="lv-LV" sz="2700" dirty="0" smtClean="0">
                <a:latin typeface="Times New Roman" pitchFamily="18" charset="0"/>
              </a:rPr>
              <a:t> Par kūlas dedzināšanu –</a:t>
            </a:r>
          </a:p>
          <a:p>
            <a:pPr marL="0" indent="0" eaLnBrk="1" hangingPunct="1">
              <a:lnSpc>
                <a:spcPct val="80000"/>
              </a:lnSpc>
              <a:defRPr/>
            </a:pPr>
            <a:r>
              <a:rPr lang="lv-LV" sz="2700" dirty="0" smtClean="0">
                <a:latin typeface="Times New Roman" pitchFamily="18" charset="0"/>
              </a:rPr>
              <a:t>uzliek naudas sodu fiziskajām personām </a:t>
            </a:r>
            <a:r>
              <a:rPr lang="lv-LV" sz="2700" b="1" dirty="0" smtClean="0">
                <a:latin typeface="Times New Roman" pitchFamily="18" charset="0"/>
              </a:rPr>
              <a:t>no divsimt astoņdesmit līdz septiņsimt </a:t>
            </a:r>
            <a:r>
              <a:rPr lang="lv-LV" sz="2700" b="1" dirty="0" err="1" smtClean="0">
                <a:latin typeface="Times New Roman" pitchFamily="18" charset="0"/>
              </a:rPr>
              <a:t>euro</a:t>
            </a:r>
            <a:r>
              <a:rPr lang="lv-LV" sz="2700" b="1" dirty="0" smtClean="0">
                <a:latin typeface="Times New Roman" pitchFamily="18" charset="0"/>
              </a:rPr>
              <a:t>.</a:t>
            </a:r>
          </a:p>
          <a:p>
            <a:pPr eaLnBrk="1" hangingPunct="1">
              <a:defRPr/>
            </a:pPr>
            <a:endParaRPr lang="lv-LV" dirty="0" smtClean="0"/>
          </a:p>
        </p:txBody>
      </p:sp>
      <p:sp>
        <p:nvSpPr>
          <p:cNvPr id="21507" name="Slide Number Placeholder 3"/>
          <p:cNvSpPr>
            <a:spLocks noGrp="1"/>
          </p:cNvSpPr>
          <p:nvPr>
            <p:ph type="sldNum" sz="quarter" idx="11"/>
          </p:nvPr>
        </p:nvSpPr>
        <p:spPr>
          <a:noFill/>
        </p:spPr>
        <p:txBody>
          <a:bodyPr/>
          <a:lstStyle/>
          <a:p>
            <a:fld id="{B48616C8-5872-430F-893F-B6F672456B2B}" type="slidenum">
              <a:rPr lang="en-US" altLang="lv-LV" smtClean="0"/>
              <a:pPr/>
              <a:t>22</a:t>
            </a:fld>
            <a:endParaRPr lang="en-US" altLang="lv-LV"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18"/>
          <p:cNvSpPr>
            <a:spLocks noGrp="1" noChangeArrowheads="1"/>
          </p:cNvSpPr>
          <p:nvPr>
            <p:ph type="sldNum" sz="quarter" idx="12"/>
          </p:nvPr>
        </p:nvSpPr>
        <p:spPr>
          <a:noFill/>
        </p:spPr>
        <p:txBody>
          <a:bodyPr/>
          <a:lstStyle/>
          <a:p>
            <a:fld id="{F4120997-2FE1-4387-AB4B-254BB97EF943}" type="slidenum">
              <a:rPr lang="en-US" altLang="lv-LV" smtClean="0"/>
              <a:pPr/>
              <a:t>23</a:t>
            </a:fld>
            <a:endParaRPr lang="en-US" altLang="lv-LV" smtClean="0"/>
          </a:p>
        </p:txBody>
      </p:sp>
      <p:sp>
        <p:nvSpPr>
          <p:cNvPr id="111618" name="Rectangle 2"/>
          <p:cNvSpPr>
            <a:spLocks noGrp="1" noChangeArrowheads="1"/>
          </p:cNvSpPr>
          <p:nvPr>
            <p:ph type="ctrTitle"/>
          </p:nvPr>
        </p:nvSpPr>
        <p:spPr>
          <a:xfrm>
            <a:off x="0" y="2286000"/>
            <a:ext cx="9144000" cy="1752600"/>
          </a:xfrm>
        </p:spPr>
        <p:txBody>
          <a:bodyPr lIns="92075" tIns="46038" rIns="92075" bIns="46038" anchor="b"/>
          <a:lstStyle/>
          <a:p>
            <a:pPr algn="ctr" eaLnBrk="1" hangingPunct="1">
              <a:defRPr/>
            </a:pPr>
            <a:r>
              <a:rPr lang="lv-LV" sz="5400" b="1" dirty="0" smtClean="0">
                <a:solidFill>
                  <a:schemeClr val="tx1"/>
                </a:solidFill>
                <a:effectLst>
                  <a:outerShdw blurRad="38100" dist="38100" dir="2700000" algn="tl">
                    <a:srgbClr val="C0C0C0"/>
                  </a:outerShdw>
                </a:effectLst>
                <a:latin typeface="Times New Roman" pitchFamily="18" charset="0"/>
              </a:rPr>
              <a:t>Ugunsdzēsības aparātu izvēle un izvietojums</a:t>
            </a:r>
            <a:endParaRPr lang="en-US" sz="5400" b="1" dirty="0" smtClean="0">
              <a:solidFill>
                <a:schemeClr val="tx1"/>
              </a:solidFill>
              <a:effectLst>
                <a:outerShdw blurRad="38100" dist="38100" dir="2700000" algn="tl">
                  <a:srgbClr val="C0C0C0"/>
                </a:outerShdw>
              </a:effectLst>
              <a:latin typeface="Times New Roman" pitchFamily="18"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1618"/>
                                        </p:tgtEl>
                                        <p:attrNameLst>
                                          <p:attrName>style.visibility</p:attrName>
                                        </p:attrNameLst>
                                      </p:cBhvr>
                                      <p:to>
                                        <p:strVal val="visible"/>
                                      </p:to>
                                    </p:set>
                                    <p:animEffect transition="in" filter="wipe(left)">
                                      <p:cBhvr>
                                        <p:cTn id="7" dur="500"/>
                                        <p:tgtEl>
                                          <p:spTgt spid="111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1"/>
          </p:nvPr>
        </p:nvSpPr>
        <p:spPr>
          <a:noFill/>
        </p:spPr>
        <p:txBody>
          <a:bodyPr/>
          <a:lstStyle/>
          <a:p>
            <a:fld id="{E5569CA1-A1C9-4917-863A-8F5C0D50ECBD}" type="slidenum">
              <a:rPr lang="en-US" altLang="lv-LV" smtClean="0"/>
              <a:pPr/>
              <a:t>24</a:t>
            </a:fld>
            <a:endParaRPr lang="en-US" altLang="lv-LV" smtClean="0"/>
          </a:p>
        </p:txBody>
      </p:sp>
      <p:sp>
        <p:nvSpPr>
          <p:cNvPr id="44034" name="Rectangle 2"/>
          <p:cNvSpPr>
            <a:spLocks noGrp="1" noChangeArrowheads="1"/>
          </p:cNvSpPr>
          <p:nvPr>
            <p:ph type="title"/>
          </p:nvPr>
        </p:nvSpPr>
        <p:spPr>
          <a:xfrm>
            <a:off x="533400" y="228600"/>
            <a:ext cx="8305800" cy="762000"/>
          </a:xfrm>
        </p:spPr>
        <p:txBody>
          <a:bodyPr/>
          <a:lstStyle/>
          <a:p>
            <a:pPr algn="ctr" eaLnBrk="1" hangingPunct="1">
              <a:defRPr/>
            </a:pPr>
            <a:r>
              <a:rPr lang="en-US" sz="3600" b="1" dirty="0" err="1" smtClean="0">
                <a:effectLst>
                  <a:outerShdw blurRad="38100" dist="38100" dir="2700000" algn="tl">
                    <a:srgbClr val="C0C0C0"/>
                  </a:outerShdw>
                </a:effectLst>
                <a:latin typeface="Times New Roman" pitchFamily="18" charset="0"/>
              </a:rPr>
              <a:t>Ugunsdzēsības</a:t>
            </a:r>
            <a:r>
              <a:rPr lang="en-US" sz="3600" b="1" dirty="0" smtClean="0">
                <a:effectLst>
                  <a:outerShdw blurRad="38100" dist="38100" dir="2700000" algn="tl">
                    <a:srgbClr val="C0C0C0"/>
                  </a:outerShdw>
                </a:effectLst>
                <a:latin typeface="Times New Roman" pitchFamily="18" charset="0"/>
              </a:rPr>
              <a:t> </a:t>
            </a:r>
            <a:r>
              <a:rPr lang="en-US" sz="3600" b="1" dirty="0" err="1" smtClean="0">
                <a:effectLst>
                  <a:outerShdw blurRad="38100" dist="38100" dir="2700000" algn="tl">
                    <a:srgbClr val="C0C0C0"/>
                  </a:outerShdw>
                </a:effectLst>
                <a:latin typeface="Times New Roman" pitchFamily="18" charset="0"/>
              </a:rPr>
              <a:t>aparātu</a:t>
            </a:r>
            <a:r>
              <a:rPr lang="en-US" sz="3600" b="1" dirty="0" smtClean="0">
                <a:effectLst>
                  <a:outerShdw blurRad="38100" dist="38100" dir="2700000" algn="tl">
                    <a:srgbClr val="C0C0C0"/>
                  </a:outerShdw>
                </a:effectLst>
                <a:latin typeface="Times New Roman" pitchFamily="18" charset="0"/>
              </a:rPr>
              <a:t>  </a:t>
            </a:r>
            <a:r>
              <a:rPr lang="en-US" sz="3600" b="1" dirty="0" err="1" smtClean="0">
                <a:effectLst>
                  <a:outerShdw blurRad="38100" dist="38100" dir="2700000" algn="tl">
                    <a:srgbClr val="C0C0C0"/>
                  </a:outerShdw>
                </a:effectLst>
                <a:latin typeface="Times New Roman" pitchFamily="18" charset="0"/>
              </a:rPr>
              <a:t>izvietojums</a:t>
            </a:r>
            <a:endParaRPr lang="en-US" sz="3600" b="1" dirty="0" smtClean="0">
              <a:effectLst>
                <a:outerShdw blurRad="38100" dist="38100" dir="2700000" algn="tl">
                  <a:srgbClr val="C0C0C0"/>
                </a:outerShdw>
              </a:effectLst>
              <a:latin typeface="Times New Roman" pitchFamily="18" charset="0"/>
            </a:endParaRPr>
          </a:p>
        </p:txBody>
      </p:sp>
      <p:sp>
        <p:nvSpPr>
          <p:cNvPr id="23556" name="Rectangle 3"/>
          <p:cNvSpPr>
            <a:spLocks noGrp="1" noChangeArrowheads="1"/>
          </p:cNvSpPr>
          <p:nvPr>
            <p:ph type="body" idx="1"/>
          </p:nvPr>
        </p:nvSpPr>
        <p:spPr>
          <a:xfrm>
            <a:off x="304800" y="914400"/>
            <a:ext cx="8534400" cy="4953000"/>
          </a:xfrm>
        </p:spPr>
        <p:txBody>
          <a:bodyPr/>
          <a:lstStyle/>
          <a:p>
            <a:pPr algn="just" eaLnBrk="1" hangingPunct="1">
              <a:spcBef>
                <a:spcPts val="500"/>
              </a:spcBef>
              <a:spcAft>
                <a:spcPts val="500"/>
              </a:spcAft>
              <a:buFont typeface="Symbol" pitchFamily="18" charset="2"/>
              <a:buChar char="·"/>
            </a:pPr>
            <a:r>
              <a:rPr lang="lv-LV" altLang="lv-LV" sz="2700" smtClean="0">
                <a:latin typeface="Times New Roman" pitchFamily="18" charset="0"/>
              </a:rPr>
              <a:t>Ja telpās atrodas elektroiekārtas zem sprieguma, tad telpās vismaz </a:t>
            </a:r>
            <a:r>
              <a:rPr lang="lv-LV" altLang="lv-LV" sz="2700" b="1" i="1" u="sng" smtClean="0">
                <a:latin typeface="Times New Roman" pitchFamily="18" charset="0"/>
              </a:rPr>
              <a:t>50%</a:t>
            </a:r>
            <a:r>
              <a:rPr lang="lv-LV" altLang="lv-LV" sz="2700" smtClean="0">
                <a:latin typeface="Times New Roman" pitchFamily="18" charset="0"/>
              </a:rPr>
              <a:t> esošo ugunsdzēsības aparātu jābūt piemērotiem elektroiekārtu dzēšanai. (1000V).</a:t>
            </a:r>
            <a:endParaRPr lang="lv-LV" altLang="lv-LV" sz="2700" u="sng" smtClean="0">
              <a:latin typeface="Times New Roman" pitchFamily="18" charset="0"/>
            </a:endParaRPr>
          </a:p>
          <a:p>
            <a:pPr algn="just" eaLnBrk="1" hangingPunct="1">
              <a:spcBef>
                <a:spcPts val="500"/>
              </a:spcBef>
              <a:spcAft>
                <a:spcPts val="500"/>
              </a:spcAft>
              <a:buFont typeface="Symbol" pitchFamily="18" charset="2"/>
              <a:buChar char="·"/>
            </a:pPr>
            <a:r>
              <a:rPr lang="lv-LV" altLang="lv-LV" sz="2700" smtClean="0">
                <a:latin typeface="Times New Roman" pitchFamily="18" charset="0"/>
              </a:rPr>
              <a:t>Maksimālais attālums no jebkuras vietas telpā līdz ugunsdzēsības aparātu atrašanās vietām </a:t>
            </a:r>
            <a:r>
              <a:rPr lang="lv-LV" altLang="lv-LV" sz="2700" b="1" i="1" u="sng" smtClean="0">
                <a:latin typeface="Times New Roman" pitchFamily="18" charset="0"/>
              </a:rPr>
              <a:t>publiskās ēkās</a:t>
            </a:r>
            <a:r>
              <a:rPr lang="lv-LV" altLang="lv-LV" sz="2700" smtClean="0">
                <a:latin typeface="Times New Roman" pitchFamily="18" charset="0"/>
              </a:rPr>
              <a:t> nedrīkst pārsniegt </a:t>
            </a:r>
            <a:r>
              <a:rPr lang="lv-LV" altLang="lv-LV" sz="2700" b="1" i="1" u="sng" smtClean="0">
                <a:latin typeface="Times New Roman" pitchFamily="18" charset="0"/>
              </a:rPr>
              <a:t>20 metrus</a:t>
            </a:r>
            <a:r>
              <a:rPr lang="lv-LV" altLang="lv-LV" sz="2700" smtClean="0">
                <a:latin typeface="Times New Roman" pitchFamily="18" charset="0"/>
              </a:rPr>
              <a:t>.</a:t>
            </a:r>
          </a:p>
          <a:p>
            <a:pPr algn="just" eaLnBrk="1" hangingPunct="1">
              <a:spcBef>
                <a:spcPts val="500"/>
              </a:spcBef>
              <a:spcAft>
                <a:spcPts val="500"/>
              </a:spcAft>
              <a:buFont typeface="Symbol" pitchFamily="18" charset="2"/>
              <a:buChar char="·"/>
            </a:pPr>
            <a:r>
              <a:rPr lang="lv-LV" altLang="lv-LV" sz="2700" smtClean="0">
                <a:latin typeface="Times New Roman" pitchFamily="18" charset="0"/>
              </a:rPr>
              <a:t>Publiskās ēkās, kurās stāva platība </a:t>
            </a:r>
            <a:r>
              <a:rPr lang="lv-LV" altLang="lv-LV" sz="2700" b="1" i="1" u="sng" smtClean="0">
                <a:latin typeface="Times New Roman" pitchFamily="18" charset="0"/>
              </a:rPr>
              <a:t>pārsniedz</a:t>
            </a:r>
            <a:r>
              <a:rPr lang="lv-LV" altLang="lv-LV" sz="2700" smtClean="0">
                <a:latin typeface="Times New Roman" pitchFamily="18" charset="0"/>
              </a:rPr>
              <a:t> 50 m</a:t>
            </a:r>
            <a:r>
              <a:rPr lang="lv-LV" altLang="lv-LV" sz="2700" baseline="30000" smtClean="0">
                <a:latin typeface="Times New Roman" pitchFamily="18" charset="0"/>
              </a:rPr>
              <a:t>2</a:t>
            </a:r>
            <a:r>
              <a:rPr lang="lv-LV" altLang="lv-LV" sz="2700" smtClean="0">
                <a:latin typeface="Times New Roman" pitchFamily="18" charset="0"/>
              </a:rPr>
              <a:t>, katrā stāvā izvieto ne mazāk par diviem ugunsdzēsības aparātiem.</a:t>
            </a:r>
          </a:p>
          <a:p>
            <a:pPr eaLnBrk="1" hangingPunct="1">
              <a:spcBef>
                <a:spcPts val="500"/>
              </a:spcBef>
              <a:spcAft>
                <a:spcPts val="500"/>
              </a:spcAft>
              <a:buFont typeface="Symbol" pitchFamily="18" charset="2"/>
              <a:buChar char="·"/>
            </a:pPr>
            <a:r>
              <a:rPr lang="lv-LV" altLang="lv-LV" sz="2700" smtClean="0">
                <a:latin typeface="Times New Roman" pitchFamily="18" charset="0"/>
              </a:rPr>
              <a:t>Ja telpu platība ir </a:t>
            </a:r>
            <a:r>
              <a:rPr lang="lv-LV" altLang="lv-LV" sz="2700" b="1" i="1" u="sng" smtClean="0">
                <a:latin typeface="Times New Roman" pitchFamily="18" charset="0"/>
              </a:rPr>
              <a:t>mazāka</a:t>
            </a:r>
            <a:r>
              <a:rPr lang="lv-LV" altLang="lv-LV" sz="2700" smtClean="0">
                <a:latin typeface="Times New Roman" pitchFamily="18" charset="0"/>
              </a:rPr>
              <a:t> par 50 m</a:t>
            </a:r>
            <a:r>
              <a:rPr lang="lv-LV" altLang="lv-LV" sz="2700" baseline="30000" smtClean="0">
                <a:latin typeface="Times New Roman" pitchFamily="18" charset="0"/>
              </a:rPr>
              <a:t>2</a:t>
            </a:r>
            <a:r>
              <a:rPr lang="lv-LV" altLang="lv-LV" sz="2700" smtClean="0">
                <a:latin typeface="Times New Roman" pitchFamily="18" charset="0"/>
              </a:rPr>
              <a:t>, ugunsdzēsības aparātu skaitu aprēķina proporcionāli platībai, aparātu skaitu noapaļojot uz augšu.</a:t>
            </a:r>
          </a:p>
          <a:p>
            <a:pPr algn="just" eaLnBrk="1" hangingPunct="1">
              <a:spcBef>
                <a:spcPts val="500"/>
              </a:spcBef>
              <a:spcAft>
                <a:spcPts val="500"/>
              </a:spcAft>
              <a:buFont typeface="Symbol" pitchFamily="18" charset="2"/>
              <a:buChar char="·"/>
            </a:pPr>
            <a:endParaRPr lang="en-US" altLang="lv-LV" sz="2400" smtClean="0">
              <a:latin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F018C104-92A9-4B46-85C2-A4209540D9F8}" type="slidenum">
              <a:rPr lang="en-US" altLang="lv-LV" smtClean="0"/>
              <a:pPr/>
              <a:t>25</a:t>
            </a:fld>
            <a:endParaRPr lang="en-US" altLang="lv-LV" smtClean="0"/>
          </a:p>
        </p:txBody>
      </p:sp>
      <p:sp>
        <p:nvSpPr>
          <p:cNvPr id="24579" name="Rectangle 3"/>
          <p:cNvSpPr>
            <a:spLocks noGrp="1" noChangeArrowheads="1"/>
          </p:cNvSpPr>
          <p:nvPr>
            <p:ph type="body" idx="1"/>
          </p:nvPr>
        </p:nvSpPr>
        <p:spPr>
          <a:xfrm>
            <a:off x="304800" y="1143000"/>
            <a:ext cx="8839200" cy="4876800"/>
          </a:xfrm>
        </p:spPr>
        <p:txBody>
          <a:bodyPr/>
          <a:lstStyle/>
          <a:p>
            <a:pPr eaLnBrk="1" hangingPunct="1">
              <a:lnSpc>
                <a:spcPct val="80000"/>
              </a:lnSpc>
              <a:spcBef>
                <a:spcPts val="500"/>
              </a:spcBef>
              <a:spcAft>
                <a:spcPts val="500"/>
              </a:spcAft>
              <a:buFont typeface="Symbol" pitchFamily="18" charset="2"/>
              <a:buChar char="·"/>
            </a:pPr>
            <a:r>
              <a:rPr lang="lv-LV" altLang="lv-LV" sz="2700" b="1" i="1" u="sng" smtClean="0">
                <a:latin typeface="Times New Roman" pitchFamily="18" charset="0"/>
              </a:rPr>
              <a:t>Ja atsevišķas telpas</a:t>
            </a:r>
            <a:r>
              <a:rPr lang="lv-LV" altLang="lv-LV" sz="2700" smtClean="0">
                <a:latin typeface="Times New Roman" pitchFamily="18" charset="0"/>
              </a:rPr>
              <a:t> platība ir </a:t>
            </a:r>
            <a:r>
              <a:rPr lang="lv-LV" altLang="lv-LV" sz="2700" b="1" i="1" u="sng" smtClean="0">
                <a:latin typeface="Times New Roman" pitchFamily="18" charset="0"/>
              </a:rPr>
              <a:t>mazāka</a:t>
            </a:r>
            <a:r>
              <a:rPr lang="lv-LV" altLang="lv-LV" sz="2700" smtClean="0">
                <a:latin typeface="Times New Roman" pitchFamily="18" charset="0"/>
              </a:rPr>
              <a:t> par 50 m</a:t>
            </a:r>
            <a:r>
              <a:rPr lang="lv-LV" altLang="lv-LV" sz="2700" baseline="30000" smtClean="0">
                <a:latin typeface="Times New Roman" pitchFamily="18" charset="0"/>
              </a:rPr>
              <a:t>2</a:t>
            </a:r>
            <a:r>
              <a:rPr lang="lv-LV" altLang="lv-LV" sz="2700" smtClean="0">
                <a:latin typeface="Times New Roman" pitchFamily="18" charset="0"/>
              </a:rPr>
              <a:t> (izņemot noliktavu, tehniskas nozīmes telpas), ugunsdzēsības aparātus var uzstādīt koplietošanas telpās (gaiteņos, vestibilos) un hallēs. Aparātu skaitu nosaka, aprēķinot visu telpu kopējo platību.</a:t>
            </a:r>
          </a:p>
          <a:p>
            <a:pPr eaLnBrk="1" hangingPunct="1">
              <a:lnSpc>
                <a:spcPct val="80000"/>
              </a:lnSpc>
              <a:spcBef>
                <a:spcPts val="500"/>
              </a:spcBef>
              <a:spcAft>
                <a:spcPts val="500"/>
              </a:spcAft>
              <a:buFont typeface="Symbol" pitchFamily="18" charset="2"/>
              <a:buNone/>
            </a:pPr>
            <a:endParaRPr lang="lv-LV" altLang="lv-LV" sz="2700" smtClean="0">
              <a:latin typeface="Times New Roman" pitchFamily="18" charset="0"/>
            </a:endParaRPr>
          </a:p>
          <a:p>
            <a:pPr eaLnBrk="1" hangingPunct="1">
              <a:lnSpc>
                <a:spcPct val="80000"/>
              </a:lnSpc>
              <a:spcBef>
                <a:spcPts val="500"/>
              </a:spcBef>
              <a:spcAft>
                <a:spcPts val="500"/>
              </a:spcAft>
              <a:buFont typeface="Symbol" pitchFamily="18" charset="2"/>
              <a:buChar char="·"/>
            </a:pPr>
            <a:r>
              <a:rPr lang="lv-LV" altLang="lv-LV" sz="2700" smtClean="0">
                <a:latin typeface="Times New Roman" pitchFamily="18" charset="0"/>
              </a:rPr>
              <a:t>Ugunsdzēsības aparātus novieto ne augstāk par 1,5 metriem no grīdas līdz ugunsdzēsības aparāta rokturim viegli pieejamās vietās un apzīmē atbilstoši standarta LVS 446 prasībām.</a:t>
            </a:r>
          </a:p>
          <a:p>
            <a:pPr eaLnBrk="1" hangingPunct="1">
              <a:lnSpc>
                <a:spcPct val="80000"/>
              </a:lnSpc>
              <a:spcBef>
                <a:spcPts val="500"/>
              </a:spcBef>
              <a:spcAft>
                <a:spcPts val="500"/>
              </a:spcAft>
              <a:buFont typeface="Symbol" pitchFamily="18" charset="2"/>
              <a:buNone/>
            </a:pPr>
            <a:endParaRPr lang="lv-LV" altLang="lv-LV" sz="2700" smtClean="0">
              <a:latin typeface="Times New Roman" pitchFamily="18" charset="0"/>
            </a:endParaRPr>
          </a:p>
          <a:p>
            <a:pPr eaLnBrk="1" hangingPunct="1">
              <a:lnSpc>
                <a:spcPct val="80000"/>
              </a:lnSpc>
              <a:spcBef>
                <a:spcPts val="500"/>
              </a:spcBef>
              <a:spcAft>
                <a:spcPts val="500"/>
              </a:spcAft>
              <a:buFont typeface="Symbol" pitchFamily="18" charset="2"/>
              <a:buChar char="·"/>
            </a:pPr>
            <a:r>
              <a:rPr lang="lv-LV" altLang="lv-LV" sz="2700" smtClean="0">
                <a:latin typeface="Times New Roman" pitchFamily="18" charset="0"/>
              </a:rPr>
              <a:t>Nepārtrauktas darbības laiks (pulvera aparātiem):    </a:t>
            </a:r>
          </a:p>
          <a:p>
            <a:pPr eaLnBrk="1" hangingPunct="1">
              <a:lnSpc>
                <a:spcPct val="80000"/>
              </a:lnSpc>
              <a:spcBef>
                <a:spcPts val="500"/>
              </a:spcBef>
              <a:spcAft>
                <a:spcPts val="500"/>
              </a:spcAft>
              <a:buFont typeface="Symbol" pitchFamily="18" charset="2"/>
              <a:buNone/>
            </a:pPr>
            <a:r>
              <a:rPr lang="lv-LV" altLang="lv-LV" sz="2700" smtClean="0">
                <a:latin typeface="Times New Roman" pitchFamily="18" charset="0"/>
              </a:rPr>
              <a:t>     </a:t>
            </a:r>
            <a:r>
              <a:rPr lang="en-US" altLang="lv-LV" sz="2700" smtClean="0">
                <a:latin typeface="Times New Roman" pitchFamily="18" charset="0"/>
                <a:cs typeface="Times New Roman" pitchFamily="18" charset="0"/>
              </a:rPr>
              <a:t>±</a:t>
            </a:r>
            <a:r>
              <a:rPr lang="lv-LV" altLang="lv-LV" sz="2700" smtClean="0">
                <a:latin typeface="Times New Roman" pitchFamily="18" charset="0"/>
                <a:cs typeface="Times New Roman" pitchFamily="18" charset="0"/>
              </a:rPr>
              <a:t> </a:t>
            </a:r>
            <a:r>
              <a:rPr lang="lv-LV" altLang="lv-LV" sz="2700" smtClean="0">
                <a:latin typeface="Times New Roman" pitchFamily="18" charset="0"/>
              </a:rPr>
              <a:t> 1kg-6s; 2kg-8s; 4kg-10s; 6kg-12s.</a:t>
            </a:r>
            <a:endParaRPr lang="en-US" altLang="lv-LV" sz="2700" smtClean="0">
              <a:latin typeface="Times New Roman" pitchFamily="18" charset="0"/>
            </a:endParaRPr>
          </a:p>
        </p:txBody>
      </p:sp>
      <p:sp>
        <p:nvSpPr>
          <p:cNvPr id="45060" name="Rectangle 4"/>
          <p:cNvSpPr>
            <a:spLocks noGrp="1" noChangeArrowheads="1"/>
          </p:cNvSpPr>
          <p:nvPr>
            <p:ph type="title"/>
          </p:nvPr>
        </p:nvSpPr>
        <p:spPr>
          <a:xfrm>
            <a:off x="457200" y="304800"/>
            <a:ext cx="8229600" cy="990600"/>
          </a:xfrm>
        </p:spPr>
        <p:txBody>
          <a:bodyPr/>
          <a:lstStyle/>
          <a:p>
            <a:pPr algn="ctr" eaLnBrk="1" hangingPunct="1">
              <a:defRPr/>
            </a:pPr>
            <a:r>
              <a:rPr lang="en-US" sz="3600" b="1" smtClean="0">
                <a:effectLst>
                  <a:outerShdw blurRad="38100" dist="38100" dir="2700000" algn="tl">
                    <a:srgbClr val="C0C0C0"/>
                  </a:outerShdw>
                </a:effectLst>
                <a:latin typeface="Times New Roman" pitchFamily="18" charset="0"/>
              </a:rPr>
              <a:t>Ugunsdzēsības aparātu  izvietojums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152400"/>
            <a:ext cx="8229600" cy="762000"/>
          </a:xfrm>
        </p:spPr>
        <p:txBody>
          <a:bodyPr/>
          <a:lstStyle/>
          <a:p>
            <a:pPr algn="ctr"/>
            <a:r>
              <a:rPr kumimoji="1" lang="lv-LV" sz="3200" b="1" dirty="0" smtClean="0">
                <a:effectLst>
                  <a:outerShdw blurRad="38100" dist="38100" dir="2700000" algn="tl">
                    <a:srgbClr val="C0C0C0"/>
                  </a:outerShdw>
                </a:effectLst>
                <a:latin typeface="Times New Roman" pitchFamily="18" charset="0"/>
                <a:cs typeface="Times New Roman" pitchFamily="18" charset="0"/>
              </a:rPr>
              <a:t>CIVILĀ  AIZSARDZĪBA</a:t>
            </a:r>
            <a:endParaRPr lang="lv-LV" sz="3200" dirty="0"/>
          </a:p>
        </p:txBody>
      </p:sp>
      <p:sp>
        <p:nvSpPr>
          <p:cNvPr id="3" name="Satura vietturis 2"/>
          <p:cNvSpPr>
            <a:spLocks noGrp="1"/>
          </p:cNvSpPr>
          <p:nvPr>
            <p:ph idx="1"/>
          </p:nvPr>
        </p:nvSpPr>
        <p:spPr>
          <a:xfrm>
            <a:off x="0" y="838200"/>
            <a:ext cx="9144000" cy="6019800"/>
          </a:xfrm>
        </p:spPr>
        <p:txBody>
          <a:bodyPr/>
          <a:lstStyle/>
          <a:p>
            <a:r>
              <a:rPr lang="lv-LV" sz="2800" b="1" dirty="0" smtClean="0"/>
              <a:t>civilā aizsardzība </a:t>
            </a:r>
            <a:r>
              <a:rPr lang="lv-LV" sz="2800" dirty="0" smtClean="0"/>
              <a:t>— organizatorisku, inženiertehnisku, ekonomisku, finansiālu, sociālu, izglītojošu un zinātnisku pasākumu kopums, kuru īsteno, lai nodrošinātu reaģēšanu katastrofu gadījumos vai pastāvot katastrofas draudiem, kā arī atbalstītu valsts aizsardzības sistēmas vajadzības, ja noticis militārs iebrukums vai sācies karš;</a:t>
            </a:r>
          </a:p>
          <a:p>
            <a:r>
              <a:rPr lang="lv-LV" sz="2800" b="1" dirty="0" smtClean="0"/>
              <a:t>katastrofa </a:t>
            </a:r>
            <a:r>
              <a:rPr lang="lv-LV" sz="2800" dirty="0" smtClean="0"/>
              <a:t>— negadījums, kas apdraud cilvēku dzīvību vai veselību, izraisa cilvēku upurus, nodara materiālos zaudējumus vai kaitējumu videi un pārsniedz skartās sabiedrības spēju novērst sekas ar attiecīgajā teritorijā esošo, reaģēšanā iesaistīto operatīvo dienestu resursiem</a:t>
            </a:r>
            <a:endParaRPr lang="lv-LV" sz="2800" dirty="0"/>
          </a:p>
        </p:txBody>
      </p:sp>
      <p:sp>
        <p:nvSpPr>
          <p:cNvPr id="4" name="Slaida numura vietturis 3"/>
          <p:cNvSpPr>
            <a:spLocks noGrp="1"/>
          </p:cNvSpPr>
          <p:nvPr>
            <p:ph type="sldNum" sz="quarter" idx="11"/>
          </p:nvPr>
        </p:nvSpPr>
        <p:spPr/>
        <p:txBody>
          <a:bodyPr/>
          <a:lstStyle/>
          <a:p>
            <a:pPr>
              <a:defRPr/>
            </a:pPr>
            <a:fld id="{4D5F6898-8460-44EB-8776-CCDC479B90C9}"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304800"/>
            <a:ext cx="8229600" cy="914400"/>
          </a:xfrm>
        </p:spPr>
        <p:txBody>
          <a:bodyPr/>
          <a:lstStyle/>
          <a:p>
            <a:pPr algn="ctr"/>
            <a:r>
              <a:rPr lang="lv-LV" sz="3200" b="1" dirty="0" smtClean="0"/>
              <a:t>Katastrofas</a:t>
            </a:r>
            <a:endParaRPr lang="lv-LV" sz="3200" dirty="0"/>
          </a:p>
        </p:txBody>
      </p:sp>
      <p:sp>
        <p:nvSpPr>
          <p:cNvPr id="3" name="Satura vietturis 2"/>
          <p:cNvSpPr>
            <a:spLocks noGrp="1"/>
          </p:cNvSpPr>
          <p:nvPr>
            <p:ph idx="1"/>
          </p:nvPr>
        </p:nvSpPr>
        <p:spPr>
          <a:xfrm>
            <a:off x="0" y="1524000"/>
            <a:ext cx="9144000" cy="4343400"/>
          </a:xfrm>
        </p:spPr>
        <p:txBody>
          <a:bodyPr/>
          <a:lstStyle/>
          <a:p>
            <a:r>
              <a:rPr lang="lv-LV" sz="2800" dirty="0" smtClean="0"/>
              <a:t>dabas katastrofas (vētras, plūdi, lietusgāzes utt.)</a:t>
            </a:r>
          </a:p>
          <a:p>
            <a:r>
              <a:rPr lang="lv-LV" sz="2800" dirty="0" smtClean="0"/>
              <a:t>cilvēku izraisītās katastrofas:</a:t>
            </a:r>
          </a:p>
          <a:p>
            <a:pPr>
              <a:buFont typeface="Arial" pitchFamily="34" charset="0"/>
              <a:buChar char="•"/>
            </a:pPr>
            <a:r>
              <a:rPr lang="lv-LV" sz="2800" dirty="0" err="1" smtClean="0"/>
              <a:t>tehnogēnās</a:t>
            </a:r>
            <a:r>
              <a:rPr lang="lv-LV" sz="2800" dirty="0" smtClean="0"/>
              <a:t> katastrofas (ražošanas avārijas ar ķīmisko, radioaktīvo un bioloģiski aktīvo vielu noplūdi, transporta avārijas, dambju pārrāvumi, komunālo un enerģētisko tīklu pārrāvumi, ēku un būvju sabrukšana),</a:t>
            </a:r>
          </a:p>
          <a:p>
            <a:pPr>
              <a:buFont typeface="Arial" pitchFamily="34" charset="0"/>
              <a:buChar char="•"/>
            </a:pPr>
            <a:r>
              <a:rPr lang="lv-LV" sz="2800" dirty="0" smtClean="0"/>
              <a:t>sabiedriskās nekārtības un terora akti;</a:t>
            </a:r>
          </a:p>
          <a:p>
            <a:pPr>
              <a:buFont typeface="Wingdings" pitchFamily="2" charset="2"/>
              <a:buChar char="q"/>
            </a:pPr>
            <a:r>
              <a:rPr lang="lv-LV" sz="2800" dirty="0" smtClean="0"/>
              <a:t>epidēmijas, epizootijas, </a:t>
            </a:r>
            <a:r>
              <a:rPr lang="lv-LV" sz="2800" dirty="0" err="1" smtClean="0"/>
              <a:t>epifitotijas</a:t>
            </a:r>
            <a:r>
              <a:rPr lang="lv-LV" sz="2800" dirty="0" smtClean="0"/>
              <a:t>.</a:t>
            </a:r>
            <a:endParaRPr lang="lv-LV" sz="2800" dirty="0"/>
          </a:p>
        </p:txBody>
      </p:sp>
      <p:sp>
        <p:nvSpPr>
          <p:cNvPr id="4" name="Slaida numura vietturis 3"/>
          <p:cNvSpPr>
            <a:spLocks noGrp="1"/>
          </p:cNvSpPr>
          <p:nvPr>
            <p:ph type="sldNum" sz="quarter" idx="11"/>
          </p:nvPr>
        </p:nvSpPr>
        <p:spPr/>
        <p:txBody>
          <a:bodyPr/>
          <a:lstStyle/>
          <a:p>
            <a:pPr>
              <a:defRPr/>
            </a:pPr>
            <a:fld id="{4D5F6898-8460-44EB-8776-CCDC479B90C9}"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Civilās aizsardzības plāns</a:t>
            </a:r>
            <a:endParaRPr lang="lv-LV" dirty="0"/>
          </a:p>
        </p:txBody>
      </p:sp>
      <p:sp>
        <p:nvSpPr>
          <p:cNvPr id="3" name="Satura vietturis 2"/>
          <p:cNvSpPr>
            <a:spLocks noGrp="1"/>
          </p:cNvSpPr>
          <p:nvPr>
            <p:ph idx="1"/>
          </p:nvPr>
        </p:nvSpPr>
        <p:spPr/>
        <p:txBody>
          <a:bodyPr/>
          <a:lstStyle/>
          <a:p>
            <a:r>
              <a:rPr lang="lv-LV" dirty="0" smtClean="0"/>
              <a:t>Valsts civilās aizsardzības plāns</a:t>
            </a:r>
          </a:p>
          <a:p>
            <a:r>
              <a:rPr lang="lv-LV" dirty="0" smtClean="0"/>
              <a:t>Pašvaldības civilās aizsardzības plāns </a:t>
            </a:r>
          </a:p>
          <a:p>
            <a:r>
              <a:rPr lang="lv-LV" dirty="0" smtClean="0"/>
              <a:t>Komersanta objekta civilās aizsardzības plāns</a:t>
            </a:r>
          </a:p>
          <a:p>
            <a:r>
              <a:rPr lang="lv-LV" dirty="0" smtClean="0"/>
              <a:t>Iestādes civilās aizsardzības plāns </a:t>
            </a:r>
            <a:endParaRPr lang="lv-LV" dirty="0"/>
          </a:p>
        </p:txBody>
      </p:sp>
      <p:sp>
        <p:nvSpPr>
          <p:cNvPr id="4" name="Slaida numura vietturis 3"/>
          <p:cNvSpPr>
            <a:spLocks noGrp="1"/>
          </p:cNvSpPr>
          <p:nvPr>
            <p:ph type="sldNum" sz="quarter" idx="11"/>
          </p:nvPr>
        </p:nvSpPr>
        <p:spPr/>
        <p:txBody>
          <a:bodyPr/>
          <a:lstStyle/>
          <a:p>
            <a:pPr>
              <a:defRPr/>
            </a:pPr>
            <a:fld id="{4D5F6898-8460-44EB-8776-CCDC479B90C9}"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2"/>
          <p:cNvSpPr>
            <a:spLocks noGrp="1"/>
          </p:cNvSpPr>
          <p:nvPr>
            <p:ph type="sldNum" sz="quarter" idx="11"/>
          </p:nvPr>
        </p:nvSpPr>
        <p:spPr>
          <a:noFill/>
        </p:spPr>
        <p:txBody>
          <a:bodyPr/>
          <a:lstStyle/>
          <a:p>
            <a:fld id="{13234A09-538D-4153-AD5E-874068311A12}" type="slidenum">
              <a:rPr lang="en-US" altLang="lv-LV" smtClean="0"/>
              <a:pPr/>
              <a:t>29</a:t>
            </a:fld>
            <a:endParaRPr lang="en-US" altLang="lv-LV" smtClean="0"/>
          </a:p>
        </p:txBody>
      </p:sp>
      <p:sp>
        <p:nvSpPr>
          <p:cNvPr id="25603" name="Rectangle 2"/>
          <p:cNvSpPr>
            <a:spLocks noChangeArrowheads="1"/>
          </p:cNvSpPr>
          <p:nvPr/>
        </p:nvSpPr>
        <p:spPr bwMode="auto">
          <a:xfrm>
            <a:off x="304800" y="1828800"/>
            <a:ext cx="8686800" cy="3397250"/>
          </a:xfrm>
          <a:prstGeom prst="rect">
            <a:avLst/>
          </a:prstGeom>
          <a:noFill/>
          <a:ln w="9525">
            <a:noFill/>
            <a:miter lim="800000"/>
            <a:headEnd/>
            <a:tailEnd/>
          </a:ln>
        </p:spPr>
        <p:txBody>
          <a:bodyPr>
            <a:spAutoFit/>
          </a:bodyPr>
          <a:lstStyle/>
          <a:p>
            <a:r>
              <a:rPr kumimoji="1" lang="lv-LV" altLang="lv-LV" sz="2700" b="1" u="sng" dirty="0">
                <a:solidFill>
                  <a:schemeClr val="hlink"/>
                </a:solidFill>
                <a:latin typeface="Times New Roman" pitchFamily="18" charset="0"/>
                <a:cs typeface="Times New Roman" pitchFamily="18" charset="0"/>
              </a:rPr>
              <a:t>112</a:t>
            </a:r>
            <a:r>
              <a:rPr kumimoji="1" lang="lv-LV" altLang="lv-LV" sz="2700" b="1" u="sng" dirty="0">
                <a:latin typeface="Times New Roman" pitchFamily="18" charset="0"/>
                <a:cs typeface="Times New Roman" pitchFamily="18" charset="0"/>
              </a:rPr>
              <a:t> ir vienots ārkārtējo izsaukumu tālrunis Latvijā un Eiropas Savienības valstīs.</a:t>
            </a:r>
            <a:r>
              <a:rPr kumimoji="1" lang="lv-LV" altLang="lv-LV" sz="2700" dirty="0">
                <a:latin typeface="Times New Roman" pitchFamily="18" charset="0"/>
                <a:cs typeface="Times New Roman" pitchFamily="18" charset="0"/>
              </a:rPr>
              <a:t> </a:t>
            </a:r>
          </a:p>
          <a:p>
            <a:endParaRPr kumimoji="1" lang="lv-LV" altLang="lv-LV" sz="2800" dirty="0">
              <a:latin typeface="Times New Roman" pitchFamily="18" charset="0"/>
              <a:cs typeface="Times New Roman" pitchFamily="18" charset="0"/>
            </a:endParaRPr>
          </a:p>
          <a:p>
            <a:r>
              <a:rPr kumimoji="1" lang="lv-LV" altLang="lv-LV" sz="2700" dirty="0">
                <a:latin typeface="Times New Roman" pitchFamily="18" charset="0"/>
                <a:cs typeface="Times New Roman" pitchFamily="18" charset="0"/>
              </a:rPr>
              <a:t>Tāpat var izmantot arī dienestu tiešos telefona savienojumus:</a:t>
            </a:r>
          </a:p>
          <a:p>
            <a:r>
              <a:rPr kumimoji="1" lang="lv-LV" altLang="lv-LV" sz="2700" dirty="0">
                <a:latin typeface="Times New Roman" pitchFamily="18" charset="0"/>
                <a:cs typeface="Times New Roman" pitchFamily="18" charset="0"/>
              </a:rPr>
              <a:t>- ugunsdzēsēji </a:t>
            </a:r>
            <a:r>
              <a:rPr kumimoji="1" lang="lv-LV" altLang="lv-LV" sz="2700" dirty="0">
                <a:solidFill>
                  <a:schemeClr val="hlink"/>
                </a:solidFill>
                <a:latin typeface="Times New Roman" pitchFamily="18" charset="0"/>
                <a:cs typeface="Times New Roman" pitchFamily="18" charset="0"/>
              </a:rPr>
              <a:t>112</a:t>
            </a:r>
            <a:r>
              <a:rPr kumimoji="1" lang="lv-LV" altLang="lv-LV" sz="2700" dirty="0">
                <a:latin typeface="Times New Roman" pitchFamily="18" charset="0"/>
                <a:cs typeface="Times New Roman" pitchFamily="18" charset="0"/>
              </a:rPr>
              <a:t>;</a:t>
            </a:r>
          </a:p>
          <a:p>
            <a:r>
              <a:rPr kumimoji="1" lang="lv-LV" altLang="lv-LV" sz="2700" dirty="0">
                <a:latin typeface="Times New Roman" pitchFamily="18" charset="0"/>
                <a:cs typeface="Times New Roman" pitchFamily="18" charset="0"/>
              </a:rPr>
              <a:t>- policija 110;</a:t>
            </a:r>
          </a:p>
          <a:p>
            <a:r>
              <a:rPr kumimoji="1" lang="lv-LV" altLang="lv-LV" sz="2700" dirty="0">
                <a:latin typeface="Times New Roman" pitchFamily="18" charset="0"/>
                <a:cs typeface="Times New Roman" pitchFamily="18" charset="0"/>
              </a:rPr>
              <a:t>- ātrā palīdzība 113;</a:t>
            </a:r>
          </a:p>
          <a:p>
            <a:r>
              <a:rPr kumimoji="1" lang="lv-LV" altLang="lv-LV" sz="2700" dirty="0">
                <a:latin typeface="Times New Roman" pitchFamily="18" charset="0"/>
                <a:cs typeface="Times New Roman" pitchFamily="18" charset="0"/>
              </a:rPr>
              <a:t>- gāzes avārijas dienests 114.</a:t>
            </a:r>
          </a:p>
        </p:txBody>
      </p:sp>
      <p:sp>
        <p:nvSpPr>
          <p:cNvPr id="79875" name="Text Box 3"/>
          <p:cNvSpPr txBox="1">
            <a:spLocks noChangeArrowheads="1"/>
          </p:cNvSpPr>
          <p:nvPr/>
        </p:nvSpPr>
        <p:spPr bwMode="auto">
          <a:xfrm>
            <a:off x="381000" y="381000"/>
            <a:ext cx="8382000" cy="1524000"/>
          </a:xfrm>
          <a:prstGeom prst="rect">
            <a:avLst/>
          </a:prstGeom>
          <a:noFill/>
          <a:ln w="9525">
            <a:noFill/>
            <a:miter lim="800000"/>
            <a:headEnd/>
            <a:tailEnd/>
          </a:ln>
          <a:effectLst/>
        </p:spPr>
        <p:txBody>
          <a:bodyPr>
            <a:spAutoFit/>
          </a:bodyPr>
          <a:lstStyle/>
          <a:p>
            <a:pPr algn="ctr">
              <a:defRPr/>
            </a:pPr>
            <a:r>
              <a:rPr kumimoji="1" lang="lv-LV" sz="4000" b="1" dirty="0">
                <a:effectLst>
                  <a:outerShdw blurRad="38100" dist="38100" dir="2700000" algn="tl">
                    <a:srgbClr val="C0C0C0"/>
                  </a:outerShdw>
                </a:effectLst>
                <a:latin typeface="Times New Roman" pitchFamily="18" charset="0"/>
                <a:cs typeface="Times New Roman" pitchFamily="18" charset="0"/>
              </a:rPr>
              <a:t>CIVILĀ  AIZSARDZĪBA</a:t>
            </a:r>
          </a:p>
          <a:p>
            <a:pPr algn="ctr">
              <a:defRPr/>
            </a:pPr>
            <a:r>
              <a:rPr kumimoji="1" lang="lv-LV" sz="5400" b="1" dirty="0">
                <a:solidFill>
                  <a:schemeClr val="hlink"/>
                </a:solidFill>
                <a:effectLst>
                  <a:outerShdw blurRad="38100" dist="38100" dir="2700000" algn="tl">
                    <a:srgbClr val="C0C0C0"/>
                  </a:outerShdw>
                </a:effectLst>
                <a:latin typeface="Times New Roman" pitchFamily="18" charset="0"/>
              </a:rPr>
              <a:t>112</a:t>
            </a:r>
            <a:endParaRPr kumimoji="1" lang="en-US" sz="5400" b="1" dirty="0">
              <a:solidFill>
                <a:schemeClr val="hlink"/>
              </a:solidFill>
              <a:effectLst>
                <a:outerShdw blurRad="38100" dist="38100" dir="2700000" algn="tl">
                  <a:srgbClr val="C0C0C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p:spPr>
        <p:txBody>
          <a:bodyPr/>
          <a:lstStyle/>
          <a:p>
            <a:fld id="{A00F615C-A77E-4BA2-8903-1A1CAE7799E7}" type="slidenum">
              <a:rPr lang="en-US" altLang="lv-LV" smtClean="0"/>
              <a:pPr/>
              <a:t>3</a:t>
            </a:fld>
            <a:endParaRPr lang="en-US" altLang="lv-LV" smtClean="0"/>
          </a:p>
        </p:txBody>
      </p:sp>
      <p:sp>
        <p:nvSpPr>
          <p:cNvPr id="99330" name="Rectangle 2"/>
          <p:cNvSpPr>
            <a:spLocks noGrp="1" noChangeArrowheads="1"/>
          </p:cNvSpPr>
          <p:nvPr>
            <p:ph type="title"/>
          </p:nvPr>
        </p:nvSpPr>
        <p:spPr>
          <a:xfrm>
            <a:off x="457200" y="457200"/>
            <a:ext cx="8229600" cy="762000"/>
          </a:xfrm>
        </p:spPr>
        <p:txBody>
          <a:bodyPr/>
          <a:lstStyle/>
          <a:p>
            <a:pPr algn="ctr" eaLnBrk="1" hangingPunct="1">
              <a:defRPr/>
            </a:pPr>
            <a:r>
              <a:rPr lang="lv-LV" sz="3000" b="1" dirty="0" smtClean="0">
                <a:effectLst>
                  <a:outerShdw blurRad="38100" dist="38100" dir="2700000" algn="tl">
                    <a:srgbClr val="C0C0C0"/>
                  </a:outerShdw>
                </a:effectLst>
                <a:latin typeface="Times New Roman" pitchFamily="18" charset="0"/>
              </a:rPr>
              <a:t>MK noteikumu Nr.981 prasības, kas saistītas ar Valsts ugunsdzēsības un glābšanas dienestu</a:t>
            </a:r>
            <a:r>
              <a:rPr lang="lv-LV" dirty="0" smtClean="0">
                <a:latin typeface="Times New Roman" pitchFamily="18" charset="0"/>
              </a:rPr>
              <a:t> </a:t>
            </a:r>
            <a:endParaRPr lang="en-US" dirty="0" smtClean="0">
              <a:latin typeface="Times New Roman" pitchFamily="18" charset="0"/>
            </a:endParaRPr>
          </a:p>
        </p:txBody>
      </p:sp>
      <p:sp>
        <p:nvSpPr>
          <p:cNvPr id="5124" name="Rectangle 3"/>
          <p:cNvSpPr>
            <a:spLocks noGrp="1" noChangeArrowheads="1"/>
          </p:cNvSpPr>
          <p:nvPr>
            <p:ph type="body" idx="1"/>
          </p:nvPr>
        </p:nvSpPr>
        <p:spPr>
          <a:xfrm>
            <a:off x="152400" y="1600200"/>
            <a:ext cx="8991600" cy="5394325"/>
          </a:xfrm>
        </p:spPr>
        <p:txBody>
          <a:bodyPr/>
          <a:lstStyle/>
          <a:p>
            <a:pPr eaLnBrk="1" hangingPunct="1"/>
            <a:r>
              <a:rPr lang="lv-LV" altLang="lv-LV" sz="2700" smtClean="0">
                <a:latin typeface="Times New Roman" pitchFamily="18" charset="0"/>
              </a:rPr>
              <a:t>8. </a:t>
            </a:r>
            <a:r>
              <a:rPr lang="lv-LV" altLang="lv-LV" sz="2800" smtClean="0">
                <a:latin typeface="Times New Roman" pitchFamily="18" charset="0"/>
              </a:rPr>
              <a:t>Pirms nometnes darbības uzsākšanas organizētājs: 8.5. saņem Valsts ugunsdzēsības un glābšanas dienesta atzinumu par nometnes vietas atbilstību ugunsdrošības prasībām; </a:t>
            </a:r>
          </a:p>
          <a:p>
            <a:pPr eaLnBrk="1" hangingPunct="1">
              <a:buFont typeface="Wingdings" pitchFamily="2" charset="2"/>
              <a:buNone/>
            </a:pPr>
            <a:endParaRPr lang="lv-LV" altLang="lv-LV" sz="2800" smtClean="0">
              <a:latin typeface="Times New Roman" pitchFamily="18" charset="0"/>
            </a:endParaRPr>
          </a:p>
          <a:p>
            <a:pPr eaLnBrk="1" hangingPunct="1"/>
            <a:r>
              <a:rPr lang="lv-LV" altLang="lv-LV" sz="2800" smtClean="0">
                <a:latin typeface="Times New Roman" pitchFamily="18" charset="0"/>
              </a:rPr>
              <a:t>Reģistrējot nometni VISC mājas lapā </a:t>
            </a:r>
            <a:r>
              <a:rPr lang="lv-LV" altLang="lv-LV" sz="2800" smtClean="0">
                <a:latin typeface="Times New Roman" pitchFamily="18" charset="0"/>
                <a:hlinkClick r:id="rId2"/>
              </a:rPr>
              <a:t>www.nometnes.gov.lv</a:t>
            </a:r>
            <a:r>
              <a:rPr lang="lv-LV" altLang="lv-LV" sz="2800" smtClean="0">
                <a:latin typeface="Times New Roman" pitchFamily="18" charset="0"/>
              </a:rPr>
              <a:t> ir iespēja iesniegt VUGD iesniegumu saskaņojuma saņemšanai, un saņemt atzinuma kopiju elektroniski uz nometnes vadītāja norādīto e-pasta adresi.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1"/>
          </p:nvPr>
        </p:nvSpPr>
        <p:spPr>
          <a:noFill/>
        </p:spPr>
        <p:txBody>
          <a:bodyPr/>
          <a:lstStyle/>
          <a:p>
            <a:fld id="{DE25F592-3C8A-4E68-AA46-734FF1AEBFBE}" type="slidenum">
              <a:rPr lang="en-US" altLang="lv-LV" smtClean="0"/>
              <a:pPr/>
              <a:t>30</a:t>
            </a:fld>
            <a:endParaRPr lang="en-US" altLang="lv-LV" smtClean="0"/>
          </a:p>
        </p:txBody>
      </p:sp>
      <p:sp>
        <p:nvSpPr>
          <p:cNvPr id="26627" name="Rectangle 3"/>
          <p:cNvSpPr>
            <a:spLocks noGrp="1" noChangeArrowheads="1"/>
          </p:cNvSpPr>
          <p:nvPr>
            <p:ph type="body" idx="1"/>
          </p:nvPr>
        </p:nvSpPr>
        <p:spPr>
          <a:xfrm>
            <a:off x="381000" y="914400"/>
            <a:ext cx="8305800" cy="4953000"/>
          </a:xfrm>
        </p:spPr>
        <p:txBody>
          <a:bodyPr/>
          <a:lstStyle/>
          <a:p>
            <a:pPr eaLnBrk="1" hangingPunct="1">
              <a:lnSpc>
                <a:spcPct val="90000"/>
              </a:lnSpc>
            </a:pPr>
            <a:r>
              <a:rPr lang="lv-LV" altLang="lv-LV" b="1" dirty="0" smtClean="0">
                <a:latin typeface="Times New Roman" pitchFamily="18" charset="0"/>
                <a:cs typeface="Times New Roman" pitchFamily="18" charset="0"/>
              </a:rPr>
              <a:t>IEDZĪVOTĀJU APZIŅOŠANA</a:t>
            </a:r>
            <a:endParaRPr lang="lv-LV" altLang="lv-LV" dirty="0" smtClean="0">
              <a:latin typeface="Times New Roman" pitchFamily="18" charset="0"/>
              <a:cs typeface="Times New Roman" pitchFamily="18" charset="0"/>
            </a:endParaRPr>
          </a:p>
          <a:p>
            <a:pPr eaLnBrk="1" hangingPunct="1">
              <a:lnSpc>
                <a:spcPct val="90000"/>
              </a:lnSpc>
            </a:pPr>
            <a:r>
              <a:rPr lang="lv-LV" altLang="lv-LV" dirty="0" smtClean="0">
                <a:latin typeface="Times New Roman" pitchFamily="18" charset="0"/>
                <a:cs typeface="Times New Roman" pitchFamily="18" charset="0"/>
              </a:rPr>
              <a:t>Lai brīdinātu iedzīvotājus katastrofu un to draudu gadījumos, tiks iedarbinātas trauksmes sirēnas. Ieslēdz radio vai televizoru.</a:t>
            </a:r>
          </a:p>
          <a:p>
            <a:pPr eaLnBrk="1" hangingPunct="1">
              <a:lnSpc>
                <a:spcPct val="90000"/>
              </a:lnSpc>
              <a:buFont typeface="Wingdings" pitchFamily="2" charset="2"/>
              <a:buNone/>
            </a:pPr>
            <a:endParaRPr lang="lv-LV" altLang="lv-LV" dirty="0" smtClean="0">
              <a:latin typeface="Times New Roman" pitchFamily="18" charset="0"/>
              <a:cs typeface="Times New Roman" pitchFamily="18" charset="0"/>
            </a:endParaRPr>
          </a:p>
          <a:p>
            <a:pPr eaLnBrk="1" hangingPunct="1">
              <a:lnSpc>
                <a:spcPct val="90000"/>
              </a:lnSpc>
            </a:pPr>
            <a:r>
              <a:rPr lang="lv-LV" altLang="lv-LV" b="1" dirty="0" smtClean="0">
                <a:latin typeface="Times New Roman" pitchFamily="18" charset="0"/>
                <a:cs typeface="Times New Roman" pitchFamily="18" charset="0"/>
              </a:rPr>
              <a:t>APDRAUDĒTO CILVĒKU EVAKUĀCIJA</a:t>
            </a:r>
            <a:endParaRPr lang="lv-LV" altLang="lv-LV" dirty="0" smtClean="0">
              <a:latin typeface="Times New Roman" pitchFamily="18" charset="0"/>
              <a:cs typeface="Times New Roman" pitchFamily="18" charset="0"/>
            </a:endParaRPr>
          </a:p>
          <a:p>
            <a:pPr eaLnBrk="1" hangingPunct="1">
              <a:lnSpc>
                <a:spcPct val="90000"/>
              </a:lnSpc>
            </a:pPr>
            <a:r>
              <a:rPr lang="lv-LV" altLang="lv-LV" dirty="0" smtClean="0">
                <a:latin typeface="Times New Roman" pitchFamily="18" charset="0"/>
                <a:cs typeface="Times New Roman" pitchFamily="18" charset="0"/>
              </a:rPr>
              <a:t>Informācija par evakuēšanās tiks sniegta pa radio un televīziju, vai ar policijas, ugunsdzēsēju automašīnu skaļruņu palīdzību.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1"/>
          </p:nvPr>
        </p:nvSpPr>
        <p:spPr>
          <a:noFill/>
        </p:spPr>
        <p:txBody>
          <a:bodyPr/>
          <a:lstStyle/>
          <a:p>
            <a:fld id="{94CE9CF4-0880-465A-9CF5-911B16709020}" type="slidenum">
              <a:rPr lang="en-US" altLang="lv-LV" smtClean="0"/>
              <a:pPr/>
              <a:t>31</a:t>
            </a:fld>
            <a:endParaRPr lang="en-US" altLang="lv-LV" smtClean="0"/>
          </a:p>
        </p:txBody>
      </p:sp>
      <p:sp>
        <p:nvSpPr>
          <p:cNvPr id="27651" name="Rectangle 3"/>
          <p:cNvSpPr>
            <a:spLocks noGrp="1" noChangeArrowheads="1"/>
          </p:cNvSpPr>
          <p:nvPr>
            <p:ph type="body" idx="1"/>
          </p:nvPr>
        </p:nvSpPr>
        <p:spPr>
          <a:xfrm>
            <a:off x="381000" y="762000"/>
            <a:ext cx="8305800" cy="5562600"/>
          </a:xfrm>
        </p:spPr>
        <p:txBody>
          <a:bodyPr/>
          <a:lstStyle/>
          <a:p>
            <a:pPr eaLnBrk="1" hangingPunct="1">
              <a:lnSpc>
                <a:spcPct val="90000"/>
              </a:lnSpc>
              <a:buFont typeface="Wingdings" pitchFamily="2" charset="2"/>
              <a:buNone/>
            </a:pPr>
            <a:r>
              <a:rPr lang="lv-LV" altLang="lv-LV" sz="2700" b="1" dirty="0" smtClean="0">
                <a:latin typeface="Times New Roman" pitchFamily="18" charset="0"/>
                <a:cs typeface="Times New Roman" pitchFamily="18" charset="0"/>
              </a:rPr>
              <a:t>GATAVĪBA NESTANDARTA SITUĀCIJĀM</a:t>
            </a:r>
          </a:p>
          <a:p>
            <a:pPr eaLnBrk="1" hangingPunct="1">
              <a:lnSpc>
                <a:spcPct val="90000"/>
              </a:lnSpc>
            </a:pPr>
            <a:r>
              <a:rPr lang="lv-LV" altLang="lv-LV" sz="2700" dirty="0" smtClean="0">
                <a:latin typeface="Times New Roman" pitchFamily="18" charset="0"/>
                <a:cs typeface="Times New Roman" pitchFamily="18" charset="0"/>
              </a:rPr>
              <a:t>Iepriekš sagatavojieties iespējamām ārkārtas, nestandarta situācijām. Ieteicams turēt pieejamus:</a:t>
            </a:r>
          </a:p>
          <a:p>
            <a:pPr eaLnBrk="1" hangingPunct="1">
              <a:lnSpc>
                <a:spcPct val="90000"/>
              </a:lnSpc>
            </a:pPr>
            <a:r>
              <a:rPr lang="lv-LV" altLang="lv-LV" sz="2700" dirty="0" smtClean="0">
                <a:latin typeface="Times New Roman" pitchFamily="18" charset="0"/>
                <a:cs typeface="Times New Roman" pitchFamily="18" charset="0"/>
              </a:rPr>
              <a:t>- uzlādētu telefonu;</a:t>
            </a:r>
          </a:p>
          <a:p>
            <a:pPr eaLnBrk="1" hangingPunct="1">
              <a:lnSpc>
                <a:spcPct val="90000"/>
              </a:lnSpc>
            </a:pPr>
            <a:r>
              <a:rPr lang="lv-LV" altLang="lv-LV" sz="2700" dirty="0" smtClean="0">
                <a:latin typeface="Times New Roman" pitchFamily="18" charset="0"/>
                <a:cs typeface="Times New Roman" pitchFamily="18" charset="0"/>
              </a:rPr>
              <a:t>- sērkociņus, sveces, kabatas lukturus, petrolejas lampu;</a:t>
            </a:r>
          </a:p>
          <a:p>
            <a:pPr eaLnBrk="1" hangingPunct="1">
              <a:lnSpc>
                <a:spcPct val="90000"/>
              </a:lnSpc>
            </a:pPr>
            <a:r>
              <a:rPr lang="lv-LV" altLang="lv-LV" sz="2700" dirty="0" smtClean="0">
                <a:latin typeface="Times New Roman" pitchFamily="18" charset="0"/>
                <a:cs typeface="Times New Roman" pitchFamily="18" charset="0"/>
              </a:rPr>
              <a:t>- radio ar rezerves baterijām;</a:t>
            </a:r>
          </a:p>
          <a:p>
            <a:pPr eaLnBrk="1" hangingPunct="1">
              <a:lnSpc>
                <a:spcPct val="90000"/>
              </a:lnSpc>
            </a:pPr>
            <a:r>
              <a:rPr lang="lv-LV" altLang="lv-LV" sz="2700" dirty="0" smtClean="0">
                <a:latin typeface="Times New Roman" pitchFamily="18" charset="0"/>
                <a:cs typeface="Times New Roman" pitchFamily="18" charset="0"/>
              </a:rPr>
              <a:t>- gāzes (spirta) plītiņu;</a:t>
            </a:r>
          </a:p>
          <a:p>
            <a:pPr eaLnBrk="1" hangingPunct="1">
              <a:lnSpc>
                <a:spcPct val="90000"/>
              </a:lnSpc>
            </a:pPr>
            <a:r>
              <a:rPr lang="lv-LV" altLang="lv-LV" sz="2700" dirty="0" smtClean="0">
                <a:latin typeface="Times New Roman" pitchFamily="18" charset="0"/>
                <a:cs typeface="Times New Roman" pitchFamily="18" charset="0"/>
              </a:rPr>
              <a:t>- medicīnisko aptieciņu un nepieciešamās zāles;</a:t>
            </a:r>
          </a:p>
          <a:p>
            <a:pPr eaLnBrk="1" hangingPunct="1">
              <a:lnSpc>
                <a:spcPct val="90000"/>
              </a:lnSpc>
            </a:pPr>
            <a:r>
              <a:rPr lang="lv-LV" altLang="lv-LV" sz="2700" dirty="0" smtClean="0">
                <a:latin typeface="Times New Roman" pitchFamily="18" charset="0"/>
                <a:cs typeface="Times New Roman" pitchFamily="18" charset="0"/>
              </a:rPr>
              <a:t>- pārtikas rezerves, kuras uzglabājamas ārpus ledusskapja un dzeramo ūdeni;</a:t>
            </a:r>
          </a:p>
          <a:p>
            <a:pPr eaLnBrk="1" hangingPunct="1">
              <a:lnSpc>
                <a:spcPct val="90000"/>
              </a:lnSpc>
            </a:pPr>
            <a:r>
              <a:rPr lang="lv-LV" altLang="lv-LV" sz="2700" dirty="0" smtClean="0">
                <a:latin typeface="Times New Roman" pitchFamily="18" charset="0"/>
                <a:cs typeface="Times New Roman" pitchFamily="18" charset="0"/>
              </a:rPr>
              <a:t>- skaidru naudu.</a:t>
            </a:r>
          </a:p>
          <a:p>
            <a:pPr eaLnBrk="1" hangingPunct="1">
              <a:lnSpc>
                <a:spcPct val="90000"/>
              </a:lnSpc>
            </a:pPr>
            <a:r>
              <a:rPr lang="lv-LV" altLang="lv-LV" sz="2700" dirty="0" smtClean="0">
                <a:latin typeface="Times New Roman" pitchFamily="18" charset="0"/>
                <a:cs typeface="Times New Roman" pitchFamily="18" charset="0"/>
              </a:rPr>
              <a:t>Personas dokumentus uzglabājiet visiem ģimenes locekļiem zināmā un pieejamā vietā.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1"/>
          </p:nvPr>
        </p:nvSpPr>
        <p:spPr>
          <a:noFill/>
        </p:spPr>
        <p:txBody>
          <a:bodyPr/>
          <a:lstStyle/>
          <a:p>
            <a:fld id="{680F5C1C-4698-47D9-80F3-0963A2CA4BFA}" type="slidenum">
              <a:rPr lang="en-US" altLang="lv-LV" smtClean="0"/>
              <a:pPr/>
              <a:t>32</a:t>
            </a:fld>
            <a:endParaRPr lang="en-US" altLang="lv-LV" smtClean="0"/>
          </a:p>
        </p:txBody>
      </p:sp>
      <p:sp>
        <p:nvSpPr>
          <p:cNvPr id="28675" name="Rectangle 3"/>
          <p:cNvSpPr>
            <a:spLocks noGrp="1" noChangeArrowheads="1"/>
          </p:cNvSpPr>
          <p:nvPr>
            <p:ph type="body" idx="1"/>
          </p:nvPr>
        </p:nvSpPr>
        <p:spPr>
          <a:xfrm>
            <a:off x="533400" y="685800"/>
            <a:ext cx="8153400" cy="5181600"/>
          </a:xfrm>
        </p:spPr>
        <p:txBody>
          <a:bodyPr/>
          <a:lstStyle/>
          <a:p>
            <a:pPr eaLnBrk="1" hangingPunct="1"/>
            <a:r>
              <a:rPr lang="lv-LV" altLang="lv-LV" sz="2700" b="1" smtClean="0">
                <a:latin typeface="Times New Roman" pitchFamily="18" charset="0"/>
                <a:cs typeface="Times New Roman" pitchFamily="18" charset="0"/>
              </a:rPr>
              <a:t>BĪSTAMU ĶĪMISKO VIELU NOPLŪDES GADĪJUMOS</a:t>
            </a:r>
          </a:p>
          <a:p>
            <a:pPr eaLnBrk="1" hangingPunct="1">
              <a:buFont typeface="Wingdings" pitchFamily="2" charset="2"/>
              <a:buNone/>
            </a:pPr>
            <a:endParaRPr lang="lv-LV" altLang="lv-LV" sz="2700" b="1" smtClean="0">
              <a:latin typeface="Times New Roman" pitchFamily="18" charset="0"/>
              <a:cs typeface="Times New Roman" pitchFamily="18" charset="0"/>
            </a:endParaRPr>
          </a:p>
          <a:p>
            <a:pPr eaLnBrk="1" hangingPunct="1"/>
            <a:r>
              <a:rPr lang="lv-LV" altLang="lv-LV" sz="2700" smtClean="0">
                <a:latin typeface="Times New Roman" pitchFamily="18" charset="0"/>
                <a:cs typeface="Times New Roman" pitchFamily="18" charset="0"/>
              </a:rPr>
              <a:t>RĪCĪBA ATRODOTIES TELPĀS aizveriet un noblīvējiet (ar ūdenī samitrinātu audumu) logus, durvis, ventilācijas lūkas. </a:t>
            </a:r>
          </a:p>
          <a:p>
            <a:pPr eaLnBrk="1" hangingPunct="1">
              <a:buFont typeface="Wingdings" pitchFamily="2" charset="2"/>
              <a:buNone/>
            </a:pPr>
            <a:endParaRPr lang="lv-LV" altLang="lv-LV" sz="2700" smtClean="0">
              <a:latin typeface="Times New Roman" pitchFamily="18" charset="0"/>
              <a:cs typeface="Times New Roman" pitchFamily="18" charset="0"/>
            </a:endParaRPr>
          </a:p>
          <a:p>
            <a:pPr eaLnBrk="1" hangingPunct="1"/>
            <a:r>
              <a:rPr lang="lv-LV" altLang="lv-LV" sz="2700" smtClean="0">
                <a:latin typeface="Times New Roman" pitchFamily="18" charset="0"/>
                <a:cs typeface="Times New Roman" pitchFamily="18" charset="0"/>
              </a:rPr>
              <a:t>RĪCĪBA ATRODOTIES ĀRPUS TELPĀM meklējiet patvērumu tuvākajā ēkā. Ja tas nav iespējams, steidzīgi dodieties projām no bīstamās zonas perpendikulāri vēja virzienam </a:t>
            </a:r>
          </a:p>
          <a:p>
            <a:pPr eaLnBrk="1" hangingPunct="1"/>
            <a:endParaRPr lang="lv-LV" altLang="lv-LV"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noFill/>
        </p:spPr>
        <p:txBody>
          <a:bodyPr/>
          <a:lstStyle/>
          <a:p>
            <a:fld id="{F856ECD2-7C1C-4844-92DA-924C81ABF97F}" type="slidenum">
              <a:rPr lang="en-US" altLang="lv-LV" smtClean="0"/>
              <a:pPr/>
              <a:t>33</a:t>
            </a:fld>
            <a:endParaRPr lang="en-US" altLang="lv-LV" smtClean="0"/>
          </a:p>
        </p:txBody>
      </p:sp>
      <p:sp>
        <p:nvSpPr>
          <p:cNvPr id="29699" name="Rectangle 2"/>
          <p:cNvSpPr>
            <a:spLocks noGrp="1" noChangeArrowheads="1"/>
          </p:cNvSpPr>
          <p:nvPr>
            <p:ph type="title"/>
          </p:nvPr>
        </p:nvSpPr>
        <p:spPr>
          <a:xfrm>
            <a:off x="533400" y="1066800"/>
            <a:ext cx="8153400" cy="76200"/>
          </a:xfrm>
        </p:spPr>
        <p:txBody>
          <a:bodyPr/>
          <a:lstStyle/>
          <a:p>
            <a:pPr eaLnBrk="1" hangingPunct="1"/>
            <a:r>
              <a:rPr lang="lv-LV" altLang="lv-LV" sz="4000" b="1" smtClean="0">
                <a:latin typeface="Times New Roman" pitchFamily="18" charset="0"/>
                <a:cs typeface="Times New Roman" pitchFamily="18" charset="0"/>
              </a:rPr>
              <a:t>VĒTRA </a:t>
            </a:r>
            <a:br>
              <a:rPr lang="lv-LV" altLang="lv-LV" sz="4000" b="1" smtClean="0">
                <a:latin typeface="Times New Roman" pitchFamily="18" charset="0"/>
                <a:cs typeface="Times New Roman" pitchFamily="18" charset="0"/>
              </a:rPr>
            </a:br>
            <a:endParaRPr lang="lv-LV" altLang="lv-LV" sz="4000" b="1" smtClean="0">
              <a:latin typeface="Times New Roman" pitchFamily="18" charset="0"/>
              <a:cs typeface="Times New Roman" pitchFamily="18" charset="0"/>
            </a:endParaRPr>
          </a:p>
        </p:txBody>
      </p:sp>
      <p:sp>
        <p:nvSpPr>
          <p:cNvPr id="29700" name="Rectangle 3"/>
          <p:cNvSpPr>
            <a:spLocks noGrp="1" noChangeArrowheads="1"/>
          </p:cNvSpPr>
          <p:nvPr>
            <p:ph type="body" idx="1"/>
          </p:nvPr>
        </p:nvSpPr>
        <p:spPr>
          <a:xfrm>
            <a:off x="457200" y="1447800"/>
            <a:ext cx="8229600" cy="4419600"/>
          </a:xfrm>
        </p:spPr>
        <p:txBody>
          <a:bodyPr/>
          <a:lstStyle/>
          <a:p>
            <a:pPr eaLnBrk="1" hangingPunct="1"/>
            <a:r>
              <a:rPr lang="lv-LV" altLang="lv-LV" sz="2800" b="1" smtClean="0">
                <a:latin typeface="Times New Roman" pitchFamily="18" charset="0"/>
                <a:cs typeface="Times New Roman" pitchFamily="18" charset="0"/>
              </a:rPr>
              <a:t>Neatstājiet telpas bez īpašas nepieciešamības.</a:t>
            </a:r>
          </a:p>
          <a:p>
            <a:pPr eaLnBrk="1" hangingPunct="1">
              <a:buFont typeface="Wingdings" pitchFamily="2" charset="2"/>
              <a:buNone/>
            </a:pPr>
            <a:endParaRPr lang="lv-LV" altLang="lv-LV" sz="2800" b="1" smtClean="0">
              <a:latin typeface="Times New Roman" pitchFamily="18" charset="0"/>
              <a:cs typeface="Times New Roman" pitchFamily="18" charset="0"/>
            </a:endParaRPr>
          </a:p>
          <a:p>
            <a:pPr eaLnBrk="1" hangingPunct="1"/>
            <a:r>
              <a:rPr lang="lv-LV" altLang="lv-LV" sz="2800" b="1" smtClean="0">
                <a:latin typeface="Times New Roman" pitchFamily="18" charset="0"/>
                <a:cs typeface="Times New Roman" pitchFamily="18" charset="0"/>
              </a:rPr>
              <a:t>Atrodoties ārpus telpām, nestāviet paši un nenovietojiet transporta līdzekļus zem kokiem, vieglām konstrukcijām, elektrolīnijām u.c</a:t>
            </a:r>
            <a:r>
              <a:rPr lang="lv-LV" altLang="lv-LV" sz="2800" smtClean="0">
                <a:latin typeface="Times New Roman" pitchFamily="18" charset="0"/>
                <a:cs typeface="Times New Roman" pitchFamily="18" charset="0"/>
              </a:rPr>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1"/>
          </p:nvPr>
        </p:nvSpPr>
        <p:spPr>
          <a:noFill/>
        </p:spPr>
        <p:txBody>
          <a:bodyPr/>
          <a:lstStyle/>
          <a:p>
            <a:fld id="{0EDDEB33-6840-4EA4-A6EB-E6C99390CD8D}" type="slidenum">
              <a:rPr lang="en-US" altLang="lv-LV" smtClean="0"/>
              <a:pPr/>
              <a:t>34</a:t>
            </a:fld>
            <a:endParaRPr lang="en-US" altLang="lv-LV" smtClean="0"/>
          </a:p>
        </p:txBody>
      </p:sp>
      <p:sp>
        <p:nvSpPr>
          <p:cNvPr id="30723" name="Rectangle 3"/>
          <p:cNvSpPr>
            <a:spLocks noGrp="1" noChangeArrowheads="1"/>
          </p:cNvSpPr>
          <p:nvPr>
            <p:ph type="body" idx="1"/>
          </p:nvPr>
        </p:nvSpPr>
        <p:spPr>
          <a:xfrm>
            <a:off x="457200" y="1219200"/>
            <a:ext cx="8229600" cy="4648200"/>
          </a:xfrm>
        </p:spPr>
        <p:txBody>
          <a:bodyPr/>
          <a:lstStyle/>
          <a:p>
            <a:pPr eaLnBrk="1" hangingPunct="1"/>
            <a:r>
              <a:rPr lang="lv-LV" altLang="lv-LV" b="1" smtClean="0">
                <a:latin typeface="Times New Roman" pitchFamily="18" charset="0"/>
                <a:cs typeface="Times New Roman" pitchFamily="18" charset="0"/>
              </a:rPr>
              <a:t>RĪCĪBA PLŪDU GADĪJUMĀ</a:t>
            </a:r>
          </a:p>
          <a:p>
            <a:pPr eaLnBrk="1" hangingPunct="1">
              <a:buFont typeface="Wingdings" pitchFamily="2" charset="2"/>
              <a:buNone/>
            </a:pPr>
            <a:endParaRPr lang="lv-LV" altLang="lv-LV" b="1" smtClean="0">
              <a:latin typeface="Times New Roman" pitchFamily="18" charset="0"/>
              <a:cs typeface="Times New Roman" pitchFamily="18" charset="0"/>
            </a:endParaRPr>
          </a:p>
          <a:p>
            <a:pPr eaLnBrk="1" hangingPunct="1"/>
            <a:r>
              <a:rPr lang="lv-LV" altLang="lv-LV" sz="2800" b="1" smtClean="0">
                <a:latin typeface="Times New Roman" pitchFamily="18" charset="0"/>
                <a:cs typeface="Times New Roman" pitchFamily="18" charset="0"/>
              </a:rPr>
              <a:t>Jau savlaicīgi jāsagatavo līdzņemšanai dokumenti, nepieciešamie medikamenti, nauda, apģērbi un apavi, pārtikas rezerve</a:t>
            </a:r>
            <a:r>
              <a:rPr lang="lv-LV" altLang="lv-LV" sz="2800" smtClean="0">
                <a:latin typeface="Times New Roman" pitchFamily="18" charset="0"/>
                <a:cs typeface="Times New Roman" pitchFamily="18" charset="0"/>
              </a:rPr>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ctr">
              <a:defRPr/>
            </a:pPr>
            <a:r>
              <a:rPr lang="lv-LV" sz="3600" b="1" smtClean="0">
                <a:effectLst>
                  <a:outerShdw blurRad="38100" dist="38100" dir="2700000" algn="tl">
                    <a:srgbClr val="C0C0C0"/>
                  </a:outerShdw>
                </a:effectLst>
                <a:latin typeface="Times New Roman" pitchFamily="18" charset="0"/>
              </a:rPr>
              <a:t>Rīcība ugunsgrēka gadījumā</a:t>
            </a:r>
          </a:p>
        </p:txBody>
      </p:sp>
      <p:sp>
        <p:nvSpPr>
          <p:cNvPr id="31747" name="Rectangle 3"/>
          <p:cNvSpPr>
            <a:spLocks noGrp="1" noChangeArrowheads="1"/>
          </p:cNvSpPr>
          <p:nvPr>
            <p:ph type="body" idx="1"/>
          </p:nvPr>
        </p:nvSpPr>
        <p:spPr/>
        <p:txBody>
          <a:bodyPr/>
          <a:lstStyle/>
          <a:p>
            <a:r>
              <a:rPr lang="lv-LV" altLang="lv-LV" b="1" u="sng" smtClean="0"/>
              <a:t>Ugunsgrēka 4 bīstamie faktori </a:t>
            </a:r>
          </a:p>
          <a:p>
            <a:r>
              <a:rPr lang="lv-LV" altLang="lv-LV" smtClean="0"/>
              <a:t>Dūmi un gāzes</a:t>
            </a:r>
          </a:p>
          <a:p>
            <a:r>
              <a:rPr lang="lv-LV" altLang="lv-LV" smtClean="0"/>
              <a:t>Karstums</a:t>
            </a:r>
          </a:p>
          <a:p>
            <a:r>
              <a:rPr lang="lv-LV" altLang="lv-LV" smtClean="0"/>
              <a:t>Orientācijas zudums telpā</a:t>
            </a:r>
          </a:p>
          <a:p>
            <a:r>
              <a:rPr lang="lv-LV" altLang="lv-LV" smtClean="0"/>
              <a:t>Laiks </a:t>
            </a:r>
          </a:p>
          <a:p>
            <a:endParaRPr lang="lv-LV" altLang="lv-LV"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1"/>
          </p:nvPr>
        </p:nvSpPr>
        <p:spPr>
          <a:noFill/>
        </p:spPr>
        <p:txBody>
          <a:bodyPr/>
          <a:lstStyle/>
          <a:p>
            <a:fld id="{6A45C9FD-697D-40A2-A192-171FDEE18BCA}" type="slidenum">
              <a:rPr lang="en-US" altLang="lv-LV" smtClean="0"/>
              <a:pPr/>
              <a:t>36</a:t>
            </a:fld>
            <a:endParaRPr lang="en-US" altLang="lv-LV" smtClean="0"/>
          </a:p>
        </p:txBody>
      </p:sp>
      <p:sp>
        <p:nvSpPr>
          <p:cNvPr id="123906" name="Rectangle 2"/>
          <p:cNvSpPr>
            <a:spLocks noGrp="1" noChangeArrowheads="1"/>
          </p:cNvSpPr>
          <p:nvPr>
            <p:ph type="title"/>
          </p:nvPr>
        </p:nvSpPr>
        <p:spPr>
          <a:xfrm>
            <a:off x="468313" y="1052513"/>
            <a:ext cx="8229600" cy="4608512"/>
          </a:xfrm>
        </p:spPr>
        <p:txBody>
          <a:bodyPr/>
          <a:lstStyle/>
          <a:p>
            <a:pPr algn="ctr" eaLnBrk="1" hangingPunct="1"/>
            <a:r>
              <a:rPr lang="lv-LV" altLang="lv-LV" sz="3600" b="1" i="1" smtClean="0"/>
              <a:t>informācija par rīcību dažādu apdraudējumu gadījumā </a:t>
            </a:r>
            <a:r>
              <a:rPr lang="lv-LV" altLang="lv-LV" sz="3600" b="1" i="1" u="sng" smtClean="0"/>
              <a:t>Valsts ugunsdzēsības un glābšanas dienesta mājas lapā </a:t>
            </a:r>
            <a:br>
              <a:rPr lang="lv-LV" altLang="lv-LV" sz="3600" b="1" i="1" u="sng" smtClean="0"/>
            </a:br>
            <a:r>
              <a:rPr lang="lv-LV" altLang="lv-LV" sz="6000" b="1" u="sng" smtClean="0"/>
              <a:t>www.vugd.gov.lv</a:t>
            </a:r>
            <a:r>
              <a:rPr lang="lv-LV" altLang="lv-LV" sz="6000" b="1" i="1" u="sng" smtClean="0"/>
              <a:t> </a:t>
            </a:r>
            <a:r>
              <a:rPr lang="lv-LV" altLang="lv-LV" sz="4000" b="1" i="1" u="sng" smtClean="0"/>
              <a:t/>
            </a:r>
            <a:br>
              <a:rPr lang="lv-LV" altLang="lv-LV" sz="4000" b="1" i="1" u="sng" smtClean="0"/>
            </a:br>
            <a:r>
              <a:rPr lang="lv-LV" altLang="lv-LV" sz="3600" b="1" i="1" u="sng" smtClean="0"/>
              <a:t>sadaļās: Aktualitātes</a:t>
            </a:r>
            <a:r>
              <a:rPr lang="lv-LV" altLang="lv-LV" sz="3600" b="1" u="sng" smtClean="0"/>
              <a:t> </a:t>
            </a:r>
            <a:r>
              <a:rPr lang="lv-LV" altLang="lv-LV" sz="3600" b="1" i="1" u="sng" smtClean="0"/>
              <a:t>Publikācijas </a:t>
            </a:r>
            <a:r>
              <a:rPr lang="lv-LV" altLang="lv-LV" sz="4000" b="1" i="1" smtClean="0"/>
              <a:t/>
            </a:r>
            <a:br>
              <a:rPr lang="lv-LV" altLang="lv-LV" sz="4000" b="1" i="1" smtClean="0"/>
            </a:br>
            <a:r>
              <a:rPr lang="lv-LV" altLang="lv-LV" sz="4000" b="1" i="1" smtClean="0"/>
              <a:t>    </a:t>
            </a:r>
            <a:r>
              <a:rPr lang="lv-LV" altLang="lv-LV" sz="3600" b="1" i="1" u="sng" smtClean="0"/>
              <a:t>Drošības padomi</a:t>
            </a:r>
            <a:r>
              <a:rPr lang="lv-LV" altLang="lv-LV" sz="2000" b="1" smtClean="0">
                <a:latin typeface="Times New Roman" pitchFamily="18" charset="0"/>
              </a:rPr>
              <a:t/>
            </a:r>
            <a:br>
              <a:rPr lang="lv-LV" altLang="lv-LV" sz="2000" b="1" smtClean="0">
                <a:latin typeface="Times New Roman" pitchFamily="18" charset="0"/>
              </a:rPr>
            </a:br>
            <a:r>
              <a:rPr lang="lv-LV" altLang="lv-LV" sz="2000" b="1" smtClean="0"/>
              <a:t>http://www.vugd.gov.lv/lat/aktualitates/publikacijas/izdotas_gramatas_un_brosuras</a:t>
            </a:r>
            <a:r>
              <a:rPr lang="lv-LV" altLang="lv-LV" sz="2400" b="1" smtClean="0">
                <a:latin typeface="Times New Roman" pitchFamily="18" charset="0"/>
              </a:rPr>
              <a:t/>
            </a:r>
            <a:br>
              <a:rPr lang="lv-LV" altLang="lv-LV" sz="2400" b="1" smtClean="0">
                <a:latin typeface="Times New Roman" pitchFamily="18" charset="0"/>
              </a:rPr>
            </a:br>
            <a:endParaRPr lang="en-US" altLang="lv-LV" sz="2400" b="1" smtClean="0">
              <a:latin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123906"/>
                                        </p:tgtEl>
                                        <p:attrNameLst>
                                          <p:attrName>style.visibility</p:attrName>
                                        </p:attrNameLst>
                                      </p:cBhvr>
                                      <p:to>
                                        <p:strVal val="visible"/>
                                      </p:to>
                                    </p:set>
                                    <p:animEffect transition="in" filter="wheel(4)">
                                      <p:cBhvr>
                                        <p:cTn id="7" dur="1000"/>
                                        <p:tgtEl>
                                          <p:spTgt spid="1239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1"/>
          </p:nvPr>
        </p:nvSpPr>
        <p:spPr>
          <a:noFill/>
        </p:spPr>
        <p:txBody>
          <a:bodyPr/>
          <a:lstStyle/>
          <a:p>
            <a:fld id="{B69D8801-04F6-4E6E-9EDB-16117E60CF54}" type="slidenum">
              <a:rPr lang="en-US" altLang="lv-LV" smtClean="0"/>
              <a:pPr/>
              <a:t>4</a:t>
            </a:fld>
            <a:endParaRPr lang="en-US" altLang="lv-LV" smtClean="0"/>
          </a:p>
        </p:txBody>
      </p:sp>
      <p:sp>
        <p:nvSpPr>
          <p:cNvPr id="25602" name="Rectangle 2"/>
          <p:cNvSpPr>
            <a:spLocks noGrp="1" noChangeArrowheads="1"/>
          </p:cNvSpPr>
          <p:nvPr>
            <p:ph type="title"/>
          </p:nvPr>
        </p:nvSpPr>
        <p:spPr>
          <a:xfrm>
            <a:off x="457200" y="304800"/>
            <a:ext cx="8229600" cy="1524000"/>
          </a:xfrm>
        </p:spPr>
        <p:txBody>
          <a:bodyPr/>
          <a:lstStyle/>
          <a:p>
            <a:pPr algn="ctr" eaLnBrk="1" hangingPunct="1">
              <a:defRPr/>
            </a:pPr>
            <a:r>
              <a:rPr lang="lv-LV" sz="3200" b="1" dirty="0" smtClean="0">
                <a:effectLst>
                  <a:outerShdw blurRad="38100" dist="38100" dir="2700000" algn="tl">
                    <a:srgbClr val="C0C0C0"/>
                  </a:outerShdw>
                </a:effectLst>
                <a:latin typeface="Times New Roman" pitchFamily="18" charset="0"/>
              </a:rPr>
              <a:t>Atzinums par atbilstību ugunsdrošības prasībām</a:t>
            </a:r>
            <a:endParaRPr lang="en-US" sz="3200" b="1" dirty="0" smtClean="0">
              <a:effectLst>
                <a:outerShdw blurRad="38100" dist="38100" dir="2700000" algn="tl">
                  <a:srgbClr val="C0C0C0"/>
                </a:outerShdw>
              </a:effectLst>
              <a:latin typeface="Times New Roman" pitchFamily="18" charset="0"/>
            </a:endParaRPr>
          </a:p>
        </p:txBody>
      </p:sp>
      <p:sp>
        <p:nvSpPr>
          <p:cNvPr id="25603" name="Rectangle 3"/>
          <p:cNvSpPr>
            <a:spLocks noGrp="1" noChangeArrowheads="1"/>
          </p:cNvSpPr>
          <p:nvPr>
            <p:ph type="body" idx="1"/>
          </p:nvPr>
        </p:nvSpPr>
        <p:spPr>
          <a:xfrm>
            <a:off x="228600" y="1600200"/>
            <a:ext cx="8839200" cy="5257800"/>
          </a:xfrm>
        </p:spPr>
        <p:txBody>
          <a:bodyPr/>
          <a:lstStyle/>
          <a:p>
            <a:pPr algn="ctr" eaLnBrk="1" hangingPunct="1">
              <a:lnSpc>
                <a:spcPct val="80000"/>
              </a:lnSpc>
              <a:buFont typeface="Wingdings" pitchFamily="2" charset="2"/>
              <a:buNone/>
              <a:defRPr/>
            </a:pPr>
            <a:r>
              <a:rPr lang="lv-LV" sz="2800" b="1" dirty="0" smtClean="0">
                <a:effectLst>
                  <a:outerShdw blurRad="38100" dist="38100" dir="2700000" algn="tl">
                    <a:srgbClr val="C0C0C0"/>
                  </a:outerShdw>
                </a:effectLst>
                <a:latin typeface="Times New Roman" pitchFamily="18" charset="0"/>
              </a:rPr>
              <a:t>Iesniegumu iespējams nosūtīt no </a:t>
            </a:r>
            <a:r>
              <a:rPr lang="lv-LV" sz="2800" b="1" u="sng" dirty="0" smtClean="0">
                <a:solidFill>
                  <a:srgbClr val="C00000"/>
                </a:solidFill>
                <a:effectLst>
                  <a:outerShdw blurRad="38100" dist="38100" dir="2700000" algn="tl">
                    <a:srgbClr val="C0C0C0"/>
                  </a:outerShdw>
                </a:effectLst>
                <a:latin typeface="Times New Roman" pitchFamily="18" charset="0"/>
                <a:hlinkClick r:id="rId3"/>
              </a:rPr>
              <a:t>www</a:t>
            </a:r>
            <a:r>
              <a:rPr lang="lv-LV" sz="2800" b="1" dirty="0" smtClean="0">
                <a:effectLst>
                  <a:outerShdw blurRad="38100" dist="38100" dir="2700000" algn="tl">
                    <a:srgbClr val="C0C0C0"/>
                  </a:outerShdw>
                </a:effectLst>
                <a:latin typeface="Times New Roman" pitchFamily="18" charset="0"/>
                <a:hlinkClick r:id="rId3"/>
              </a:rPr>
              <a:t>.</a:t>
            </a:r>
            <a:r>
              <a:rPr lang="lv-LV" sz="2800" b="1" dirty="0" smtClean="0">
                <a:effectLst>
                  <a:outerShdw blurRad="38100" dist="38100" dir="2700000" algn="tl">
                    <a:srgbClr val="C0C0C0"/>
                  </a:outerShdw>
                </a:effectLst>
                <a:hlinkClick r:id="rId3"/>
              </a:rPr>
              <a:t>nometnes.gov.lv</a:t>
            </a:r>
            <a:r>
              <a:rPr lang="lv-LV" sz="2800" b="1" dirty="0">
                <a:effectLst>
                  <a:outerShdw blurRad="38100" dist="38100" dir="2700000" algn="tl">
                    <a:srgbClr val="C0C0C0"/>
                  </a:outerShdw>
                </a:effectLst>
              </a:rPr>
              <a:t> </a:t>
            </a:r>
            <a:endParaRPr lang="lv-LV" sz="2800" b="1" dirty="0" smtClean="0">
              <a:effectLst>
                <a:outerShdw blurRad="38100" dist="38100" dir="2700000" algn="tl">
                  <a:srgbClr val="C0C0C0"/>
                </a:outerShdw>
              </a:effectLst>
            </a:endParaRPr>
          </a:p>
          <a:p>
            <a:pPr algn="ctr" eaLnBrk="1" hangingPunct="1">
              <a:lnSpc>
                <a:spcPct val="80000"/>
              </a:lnSpc>
              <a:buFont typeface="Wingdings" pitchFamily="2" charset="2"/>
              <a:buNone/>
              <a:defRPr/>
            </a:pPr>
            <a:r>
              <a:rPr lang="lv-LV" sz="2800" b="1" dirty="0" smtClean="0">
                <a:effectLst>
                  <a:outerShdw blurRad="38100" dist="38100" dir="2700000" algn="tl">
                    <a:srgbClr val="C0C0C0"/>
                  </a:outerShdw>
                </a:effectLst>
                <a:latin typeface="Times New Roman" pitchFamily="18" charset="0"/>
              </a:rPr>
              <a:t>vai iesniegumā VUGD </a:t>
            </a:r>
          </a:p>
          <a:p>
            <a:pPr algn="ctr" eaLnBrk="1" hangingPunct="1">
              <a:lnSpc>
                <a:spcPct val="80000"/>
              </a:lnSpc>
              <a:buFont typeface="Wingdings" pitchFamily="2" charset="2"/>
              <a:buNone/>
              <a:defRPr/>
            </a:pPr>
            <a:r>
              <a:rPr lang="lv-LV" sz="2800" b="1" dirty="0" smtClean="0">
                <a:effectLst>
                  <a:outerShdw blurRad="38100" dist="38100" dir="2700000" algn="tl">
                    <a:srgbClr val="C0C0C0"/>
                  </a:outerShdw>
                </a:effectLst>
              </a:rPr>
              <a:t>kontakinformācija- </a:t>
            </a:r>
            <a:r>
              <a:rPr lang="lv-LV" sz="2800" b="1" dirty="0" smtClean="0">
                <a:effectLst>
                  <a:outerShdw blurRad="38100" dist="38100" dir="2700000" algn="tl">
                    <a:srgbClr val="C0C0C0"/>
                  </a:outerShdw>
                </a:effectLst>
                <a:hlinkClick r:id="rId4"/>
              </a:rPr>
              <a:t>www.vugd.gov.lv</a:t>
            </a:r>
            <a:r>
              <a:rPr lang="lv-LV" sz="2800" b="1" dirty="0" smtClean="0">
                <a:effectLst>
                  <a:outerShdw blurRad="38100" dist="38100" dir="2700000" algn="tl">
                    <a:srgbClr val="C0C0C0"/>
                  </a:outerShdw>
                </a:effectLst>
              </a:rPr>
              <a:t> </a:t>
            </a:r>
            <a:r>
              <a:rPr lang="lv-LV" sz="2800" b="1" dirty="0" smtClean="0">
                <a:effectLst>
                  <a:outerShdw blurRad="38100" dist="38100" dir="2700000" algn="tl">
                    <a:srgbClr val="C0C0C0"/>
                  </a:outerShdw>
                </a:effectLst>
                <a:latin typeface="Times New Roman" pitchFamily="18" charset="0"/>
              </a:rPr>
              <a:t>norādot:  </a:t>
            </a:r>
          </a:p>
          <a:p>
            <a:pPr algn="ctr" eaLnBrk="1" hangingPunct="1">
              <a:lnSpc>
                <a:spcPct val="80000"/>
              </a:lnSpc>
              <a:buFont typeface="Wingdings" pitchFamily="2" charset="2"/>
              <a:buNone/>
              <a:defRPr/>
            </a:pPr>
            <a:endParaRPr lang="lv-LV" sz="2800" b="1" dirty="0" smtClean="0">
              <a:effectLst>
                <a:outerShdw blurRad="38100" dist="38100" dir="2700000" algn="tl">
                  <a:srgbClr val="C0C0C0"/>
                </a:outerShdw>
              </a:effectLst>
              <a:latin typeface="Times New Roman" pitchFamily="18" charset="0"/>
            </a:endParaRPr>
          </a:p>
          <a:p>
            <a:pPr eaLnBrk="1" hangingPunct="1">
              <a:lnSpc>
                <a:spcPct val="80000"/>
              </a:lnSpc>
              <a:buFont typeface="Wingdings" pitchFamily="2" charset="2"/>
              <a:buNone/>
              <a:defRPr/>
            </a:pPr>
            <a:r>
              <a:rPr lang="lv-LV" dirty="0" smtClean="0">
                <a:latin typeface="Times New Roman" pitchFamily="18" charset="0"/>
              </a:rPr>
              <a:t>1. Iesniedzēja rekvizīti, kontaktinformācija.</a:t>
            </a:r>
          </a:p>
          <a:p>
            <a:pPr eaLnBrk="1" hangingPunct="1">
              <a:lnSpc>
                <a:spcPct val="80000"/>
              </a:lnSpc>
              <a:buFont typeface="Wingdings" pitchFamily="2" charset="2"/>
              <a:buNone/>
              <a:defRPr/>
            </a:pPr>
            <a:r>
              <a:rPr lang="lv-LV" dirty="0" smtClean="0">
                <a:latin typeface="Times New Roman" pitchFamily="18" charset="0"/>
              </a:rPr>
              <a:t>2. Nometnes adrese. </a:t>
            </a:r>
          </a:p>
          <a:p>
            <a:pPr eaLnBrk="1" hangingPunct="1">
              <a:lnSpc>
                <a:spcPct val="80000"/>
              </a:lnSpc>
              <a:buFont typeface="Wingdings" pitchFamily="2" charset="2"/>
              <a:buNone/>
              <a:defRPr/>
            </a:pPr>
            <a:r>
              <a:rPr lang="lv-LV" dirty="0" smtClean="0">
                <a:latin typeface="Times New Roman" pitchFamily="18" charset="0"/>
              </a:rPr>
              <a:t>3. </a:t>
            </a:r>
            <a:r>
              <a:rPr lang="lv-LV" b="1" u="sng" dirty="0" smtClean="0">
                <a:latin typeface="Times New Roman" pitchFamily="18" charset="0"/>
              </a:rPr>
              <a:t>Ēkas, ēkas daļas vai telpas</a:t>
            </a:r>
            <a:r>
              <a:rPr lang="lv-LV" dirty="0" smtClean="0">
                <a:latin typeface="Times New Roman" pitchFamily="18" charset="0"/>
              </a:rPr>
              <a:t>, kurus izmantos bērnu nometne. (piem. Saldus pamatskola. 1.Korpusa, 1.stāva 2.;3.;4. telpas un 1. korpusa 2.stāvs.).</a:t>
            </a:r>
          </a:p>
          <a:p>
            <a:pPr eaLnBrk="1" hangingPunct="1">
              <a:lnSpc>
                <a:spcPct val="80000"/>
              </a:lnSpc>
              <a:buFont typeface="Wingdings" pitchFamily="2" charset="2"/>
              <a:buNone/>
              <a:defRPr/>
            </a:pPr>
            <a:endParaRPr lang="lv-LV" dirty="0" smtClean="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p:spPr>
        <p:txBody>
          <a:bodyPr/>
          <a:lstStyle/>
          <a:p>
            <a:fld id="{F3ECCA5B-C090-426E-B772-6CB7EB9DDD9A}" type="slidenum">
              <a:rPr lang="en-US" altLang="lv-LV" smtClean="0"/>
              <a:pPr/>
              <a:t>5</a:t>
            </a:fld>
            <a:endParaRPr lang="en-US" altLang="lv-LV" smtClean="0"/>
          </a:p>
        </p:txBody>
      </p:sp>
      <p:sp>
        <p:nvSpPr>
          <p:cNvPr id="28674" name="Rectangle 2"/>
          <p:cNvSpPr>
            <a:spLocks noGrp="1" noChangeArrowheads="1"/>
          </p:cNvSpPr>
          <p:nvPr>
            <p:ph type="title"/>
          </p:nvPr>
        </p:nvSpPr>
        <p:spPr>
          <a:xfrm>
            <a:off x="457200" y="457200"/>
            <a:ext cx="8229600" cy="1219200"/>
          </a:xfrm>
        </p:spPr>
        <p:txBody>
          <a:bodyPr/>
          <a:lstStyle/>
          <a:p>
            <a:pPr algn="ctr" eaLnBrk="1" hangingPunct="1">
              <a:defRPr/>
            </a:pPr>
            <a:r>
              <a:rPr lang="lv-LV" sz="3600" b="1" smtClean="0">
                <a:effectLst>
                  <a:outerShdw blurRad="38100" dist="38100" dir="2700000" algn="tl">
                    <a:srgbClr val="C0C0C0"/>
                  </a:outerShdw>
                </a:effectLst>
                <a:latin typeface="Times New Roman" pitchFamily="18" charset="0"/>
              </a:rPr>
              <a:t>Atzinums par atbilstību ugunsdrošības prasībām</a:t>
            </a:r>
          </a:p>
        </p:txBody>
      </p:sp>
      <p:sp>
        <p:nvSpPr>
          <p:cNvPr id="7172" name="Rectangle 3"/>
          <p:cNvSpPr>
            <a:spLocks noGrp="1" noChangeArrowheads="1"/>
          </p:cNvSpPr>
          <p:nvPr>
            <p:ph type="body" idx="1"/>
          </p:nvPr>
        </p:nvSpPr>
        <p:spPr>
          <a:xfrm>
            <a:off x="304800" y="1600200"/>
            <a:ext cx="8686800" cy="4267200"/>
          </a:xfrm>
        </p:spPr>
        <p:txBody>
          <a:bodyPr/>
          <a:lstStyle/>
          <a:p>
            <a:pPr marL="609600" indent="-609600" eaLnBrk="1" hangingPunct="1">
              <a:buFont typeface="Wingdings" pitchFamily="2" charset="2"/>
              <a:buNone/>
            </a:pPr>
            <a:r>
              <a:rPr lang="lv-LV" altLang="lv-LV" sz="2800" smtClean="0">
                <a:latin typeface="Times New Roman" pitchFamily="18" charset="0"/>
              </a:rPr>
              <a:t>4. Ēkas, telpu īpašnieks (valdītājs):</a:t>
            </a:r>
          </a:p>
          <a:p>
            <a:pPr marL="609600" indent="-609600" eaLnBrk="1" hangingPunct="1">
              <a:buClr>
                <a:schemeClr val="tx2"/>
              </a:buClr>
              <a:buFont typeface="Monotype Sorts" pitchFamily="2" charset="2"/>
              <a:buNone/>
            </a:pPr>
            <a:r>
              <a:rPr lang="lv-LV" altLang="lv-LV" sz="2800" smtClean="0">
                <a:latin typeface="Times New Roman" pitchFamily="18" charset="0"/>
              </a:rPr>
              <a:t>    4.1.juridiska persona, reģistrācijas numurs;</a:t>
            </a:r>
          </a:p>
          <a:p>
            <a:pPr marL="609600" indent="-609600" eaLnBrk="1" hangingPunct="1">
              <a:buClr>
                <a:schemeClr val="tx2"/>
              </a:buClr>
              <a:buFont typeface="Monotype Sorts" pitchFamily="2" charset="2"/>
              <a:buNone/>
            </a:pPr>
            <a:r>
              <a:rPr lang="lv-LV" altLang="lv-LV" sz="2800" smtClean="0">
                <a:latin typeface="Times New Roman" pitchFamily="18" charset="0"/>
              </a:rPr>
              <a:t>    4.2.fiziska persona </a:t>
            </a:r>
            <a:r>
              <a:rPr lang="lv-LV" altLang="lv-LV" sz="2800" i="1" smtClean="0">
                <a:latin typeface="Times New Roman" pitchFamily="18" charset="0"/>
              </a:rPr>
              <a:t>(adrese),</a:t>
            </a:r>
            <a:endParaRPr lang="lv-LV" altLang="lv-LV" sz="2800" smtClean="0">
              <a:latin typeface="Times New Roman" pitchFamily="18" charset="0"/>
            </a:endParaRPr>
          </a:p>
          <a:p>
            <a:pPr marL="609600" indent="-609600" eaLnBrk="1" hangingPunct="1">
              <a:buFont typeface="Wingdings" pitchFamily="2" charset="2"/>
              <a:buNone/>
            </a:pPr>
            <a:r>
              <a:rPr lang="lv-LV" altLang="lv-LV" smtClean="0">
                <a:latin typeface="Times New Roman" pitchFamily="18" charset="0"/>
              </a:rPr>
              <a:t>5. Nometnes darbības laiks </a:t>
            </a:r>
            <a:r>
              <a:rPr lang="lv-LV" altLang="lv-LV" i="1" smtClean="0">
                <a:latin typeface="Times New Roman" pitchFamily="18" charset="0"/>
              </a:rPr>
              <a:t>(01.01.13 – 01.02.13);</a:t>
            </a:r>
          </a:p>
          <a:p>
            <a:pPr marL="609600" indent="-609600" eaLnBrk="1" hangingPunct="1">
              <a:buFont typeface="Wingdings" pitchFamily="2" charset="2"/>
              <a:buNone/>
            </a:pPr>
            <a:r>
              <a:rPr lang="lv-LV" altLang="lv-LV" smtClean="0">
                <a:latin typeface="Times New Roman" pitchFamily="18" charset="0"/>
              </a:rPr>
              <a:t>6. </a:t>
            </a:r>
            <a:r>
              <a:rPr lang="lv-LV" altLang="lv-LV" b="1" i="1" u="sng" smtClean="0">
                <a:latin typeface="Times New Roman" pitchFamily="18" charset="0"/>
              </a:rPr>
              <a:t>Dienas vai diennakts</a:t>
            </a:r>
            <a:r>
              <a:rPr lang="lv-LV" altLang="lv-LV" smtClean="0">
                <a:latin typeface="Times New Roman" pitchFamily="18" charset="0"/>
              </a:rPr>
              <a:t> nometne.</a:t>
            </a:r>
          </a:p>
          <a:p>
            <a:pPr marL="609600" indent="-609600" eaLnBrk="1" hangingPunct="1">
              <a:buFont typeface="Wingdings" pitchFamily="2" charset="2"/>
              <a:buNone/>
            </a:pPr>
            <a:r>
              <a:rPr lang="lv-LV" altLang="lv-LV" smtClean="0">
                <a:latin typeface="Times New Roman" pitchFamily="18" charset="0"/>
              </a:rPr>
              <a:t>7. </a:t>
            </a:r>
            <a:r>
              <a:rPr lang="lv-LV" altLang="lv-LV" b="1" smtClean="0">
                <a:latin typeface="Times New Roman" pitchFamily="18" charset="0"/>
              </a:rPr>
              <a:t>Dalībnieku skaits</a:t>
            </a:r>
            <a:r>
              <a:rPr lang="lv-LV" altLang="lv-LV" smtClean="0">
                <a:latin typeface="Times New Roman" pitchFamily="18" charset="0"/>
              </a:rPr>
              <a:t>, kuri vienlaicīgi uzturēsies nometnē. </a:t>
            </a:r>
            <a:endParaRPr lang="en-US" altLang="lv-LV" smtClean="0">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57200" y="762000"/>
            <a:ext cx="8229600" cy="5029200"/>
          </a:xfrm>
        </p:spPr>
        <p:txBody>
          <a:bodyPr/>
          <a:lstStyle/>
          <a:p>
            <a:pPr eaLnBrk="1" hangingPunct="1">
              <a:lnSpc>
                <a:spcPct val="80000"/>
              </a:lnSpc>
              <a:buFont typeface="Wingdings" pitchFamily="2" charset="2"/>
              <a:buNone/>
            </a:pPr>
            <a:r>
              <a:rPr lang="lv-LV" altLang="lv-LV" dirty="0" smtClean="0">
                <a:latin typeface="Times New Roman" pitchFamily="18" charset="0"/>
              </a:rPr>
              <a:t>Šo noteikumu 8.5.apakšpunktā minētais atzinumus nav nepieciešams:</a:t>
            </a:r>
          </a:p>
          <a:p>
            <a:pPr eaLnBrk="1" hangingPunct="1">
              <a:lnSpc>
                <a:spcPct val="80000"/>
              </a:lnSpc>
              <a:buFont typeface="Wingdings" pitchFamily="2" charset="2"/>
              <a:buNone/>
            </a:pPr>
            <a:endParaRPr lang="lv-LV" altLang="lv-LV" dirty="0" smtClean="0">
              <a:latin typeface="Times New Roman" pitchFamily="18" charset="0"/>
            </a:endParaRPr>
          </a:p>
          <a:p>
            <a:pPr eaLnBrk="1" hangingPunct="1">
              <a:lnSpc>
                <a:spcPct val="80000"/>
              </a:lnSpc>
            </a:pPr>
            <a:r>
              <a:rPr lang="lv-LV" altLang="lv-LV" sz="2800" dirty="0" smtClean="0">
                <a:latin typeface="Times New Roman" pitchFamily="18" charset="0"/>
              </a:rPr>
              <a:t>9.1. nometnei ārpus telpām;</a:t>
            </a:r>
          </a:p>
          <a:p>
            <a:pPr eaLnBrk="1" hangingPunct="1">
              <a:lnSpc>
                <a:spcPct val="80000"/>
              </a:lnSpc>
            </a:pPr>
            <a:r>
              <a:rPr lang="lv-LV" altLang="lv-LV" sz="2800" dirty="0" smtClean="0">
                <a:latin typeface="Times New Roman" pitchFamily="18" charset="0"/>
              </a:rPr>
              <a:t>9.2. nometnei telpās un ārpus telpām par nometnes darbību ārpus telpām;</a:t>
            </a:r>
          </a:p>
          <a:p>
            <a:pPr eaLnBrk="1" hangingPunct="1">
              <a:lnSpc>
                <a:spcPct val="80000"/>
              </a:lnSpc>
            </a:pPr>
            <a:r>
              <a:rPr lang="lv-LV" altLang="lv-LV" sz="2800" dirty="0" smtClean="0">
                <a:latin typeface="Times New Roman" pitchFamily="18" charset="0"/>
              </a:rPr>
              <a:t>9.3. ja attiecīgais atzinums par nometnes norises vietu jau ir un tam nav beidzies termiņš;</a:t>
            </a:r>
          </a:p>
          <a:p>
            <a:pPr eaLnBrk="1" hangingPunct="1">
              <a:lnSpc>
                <a:spcPct val="80000"/>
              </a:lnSpc>
            </a:pPr>
            <a:r>
              <a:rPr lang="lv-LV" altLang="lv-LV" sz="2800" dirty="0" smtClean="0">
                <a:latin typeface="Times New Roman" pitchFamily="18" charset="0"/>
              </a:rPr>
              <a:t>9.4. ja mainās nometnes veids no diennakts nometnes uz dienas nometni. </a:t>
            </a:r>
          </a:p>
          <a:p>
            <a:pPr eaLnBrk="1" hangingPunct="1"/>
            <a:endParaRPr lang="lv-LV" altLang="lv-LV" dirty="0" smtClean="0"/>
          </a:p>
        </p:txBody>
      </p:sp>
      <p:sp>
        <p:nvSpPr>
          <p:cNvPr id="8195" name="Slide Number Placeholder 3"/>
          <p:cNvSpPr>
            <a:spLocks noGrp="1"/>
          </p:cNvSpPr>
          <p:nvPr>
            <p:ph type="sldNum" sz="quarter" idx="11"/>
          </p:nvPr>
        </p:nvSpPr>
        <p:spPr>
          <a:noFill/>
        </p:spPr>
        <p:txBody>
          <a:bodyPr/>
          <a:lstStyle/>
          <a:p>
            <a:fld id="{C3226098-77DC-4F94-B100-8C4A2A2F38C1}" type="slidenum">
              <a:rPr lang="en-US" altLang="lv-LV" smtClean="0"/>
              <a:pPr/>
              <a:t>6</a:t>
            </a:fld>
            <a:endParaRPr lang="en-US" altLang="lv-LV"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1"/>
          </p:nvPr>
        </p:nvSpPr>
        <p:spPr>
          <a:noFill/>
        </p:spPr>
        <p:txBody>
          <a:bodyPr/>
          <a:lstStyle/>
          <a:p>
            <a:fld id="{3BA933BA-9057-42E2-95CD-1E5F1C62DA70}" type="slidenum">
              <a:rPr lang="en-US" altLang="lv-LV" smtClean="0"/>
              <a:pPr/>
              <a:t>7</a:t>
            </a:fld>
            <a:endParaRPr lang="en-US" altLang="lv-LV" smtClean="0"/>
          </a:p>
        </p:txBody>
      </p:sp>
      <p:sp>
        <p:nvSpPr>
          <p:cNvPr id="9219" name="Rectangle 3"/>
          <p:cNvSpPr>
            <a:spLocks noGrp="1" noChangeArrowheads="1"/>
          </p:cNvSpPr>
          <p:nvPr>
            <p:ph type="body" idx="1"/>
          </p:nvPr>
        </p:nvSpPr>
        <p:spPr>
          <a:xfrm>
            <a:off x="304800" y="228600"/>
            <a:ext cx="8382000" cy="6248400"/>
          </a:xfrm>
        </p:spPr>
        <p:txBody>
          <a:bodyPr/>
          <a:lstStyle/>
          <a:p>
            <a:pPr eaLnBrk="1" hangingPunct="1"/>
            <a:r>
              <a:rPr lang="lv-LV" altLang="lv-LV" sz="2700" smtClean="0">
                <a:latin typeface="Times New Roman" pitchFamily="18" charset="0"/>
              </a:rPr>
              <a:t>10. Nometnes darbības laikā organizētājs nodrošina: 10.7. </a:t>
            </a:r>
            <a:r>
              <a:rPr lang="lv-LV" altLang="lv-LV" sz="2700" smtClean="0">
                <a:latin typeface="Times New Roman" pitchFamily="18" charset="0"/>
                <a:hlinkClick r:id="rId2" tooltip="Civilās aizsardzības likums"/>
              </a:rPr>
              <a:t>civilās aizsardzības</a:t>
            </a:r>
            <a:r>
              <a:rPr lang="lv-LV" altLang="lv-LV" sz="2700" smtClean="0">
                <a:latin typeface="Times New Roman" pitchFamily="18" charset="0"/>
              </a:rPr>
              <a:t>, </a:t>
            </a:r>
            <a:r>
              <a:rPr lang="lv-LV" altLang="lv-LV" sz="2700" smtClean="0">
                <a:latin typeface="Times New Roman" pitchFamily="18" charset="0"/>
                <a:hlinkClick r:id="rId3" tooltip="Ugunsdrošības un ugunsdzēsības likums"/>
              </a:rPr>
              <a:t>ugunsdrošības</a:t>
            </a:r>
            <a:r>
              <a:rPr lang="lv-LV" altLang="lv-LV" sz="2700" smtClean="0">
                <a:latin typeface="Times New Roman" pitchFamily="18" charset="0"/>
              </a:rPr>
              <a:t>, </a:t>
            </a:r>
            <a:r>
              <a:rPr lang="lv-LV" altLang="lv-LV" sz="2700" smtClean="0">
                <a:latin typeface="Times New Roman" pitchFamily="18" charset="0"/>
                <a:hlinkClick r:id="rId4" tooltip="Darba aizsardzības likums"/>
              </a:rPr>
              <a:t>darba aizsardzības</a:t>
            </a:r>
            <a:r>
              <a:rPr lang="lv-LV" altLang="lv-LV" sz="2700" smtClean="0">
                <a:latin typeface="Times New Roman" pitchFamily="18" charset="0"/>
              </a:rPr>
              <a:t>, </a:t>
            </a:r>
            <a:r>
              <a:rPr lang="lv-LV" altLang="lv-LV" sz="2700" smtClean="0">
                <a:latin typeface="Times New Roman" pitchFamily="18" charset="0"/>
                <a:hlinkClick r:id="rId5" tooltip="Vides aizsardzības likums"/>
              </a:rPr>
              <a:t>vides aizsardzības</a:t>
            </a:r>
            <a:r>
              <a:rPr lang="lv-LV" altLang="lv-LV" sz="2700" smtClean="0">
                <a:latin typeface="Times New Roman" pitchFamily="18" charset="0"/>
              </a:rPr>
              <a:t> un citu prasību ievērošanu normatīvajos aktos noteiktajā kārtībā; </a:t>
            </a:r>
          </a:p>
          <a:p>
            <a:pPr eaLnBrk="1" hangingPunct="1"/>
            <a:r>
              <a:rPr lang="lv-LV" altLang="lv-LV" sz="2700" smtClean="0">
                <a:latin typeface="Times New Roman" pitchFamily="18" charset="0"/>
              </a:rPr>
              <a:t>12. Nometnes vadītājs:12.2. pirms nometnes darbības uzsākšanas iepazīstina darbiniekus ar darba kārtības noteikumiem, iekšējās kārtības noteikumiem un drošības noteikumiem (tai skaitā darba drošības un ugunsdrošības noteikumiem), veicot par to ierakstu nometnes žurnālā (2.pielikums);</a:t>
            </a:r>
          </a:p>
          <a:p>
            <a:pPr eaLnBrk="1" hangingPunct="1"/>
            <a:r>
              <a:rPr lang="lv-LV" altLang="lv-LV" sz="2700" smtClean="0">
                <a:latin typeface="Times New Roman" pitchFamily="18" charset="0"/>
              </a:rPr>
              <a:t>12.3. pirms nometnes darbības uzsākšanas iepazīstina dalībniekus ar iekšējās kārtības noteikumiem un drošības noteikumiem (tai skaitā darba drošības un ugunsdrošības noteikumiem), veicot par to ierakstu nometnes žurnālā, un ir atbildīgs par minēto noteikumu ievērošanu;</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p:spPr>
        <p:txBody>
          <a:bodyPr/>
          <a:lstStyle/>
          <a:p>
            <a:fld id="{8692EAFF-B7B2-4E0C-8C63-7B880DAC8C23}" type="slidenum">
              <a:rPr lang="en-US" altLang="lv-LV" smtClean="0"/>
              <a:pPr/>
              <a:t>8</a:t>
            </a:fld>
            <a:endParaRPr lang="en-US" altLang="lv-LV" smtClean="0"/>
          </a:p>
        </p:txBody>
      </p:sp>
      <p:sp>
        <p:nvSpPr>
          <p:cNvPr id="10243" name="Rectangle 5"/>
          <p:cNvSpPr>
            <a:spLocks noGrp="1" noChangeArrowheads="1"/>
          </p:cNvSpPr>
          <p:nvPr>
            <p:ph type="body" idx="1"/>
          </p:nvPr>
        </p:nvSpPr>
        <p:spPr>
          <a:xfrm>
            <a:off x="381000" y="533400"/>
            <a:ext cx="8305800" cy="5334000"/>
          </a:xfrm>
          <a:noFill/>
        </p:spPr>
        <p:txBody>
          <a:bodyPr/>
          <a:lstStyle/>
          <a:p>
            <a:pPr eaLnBrk="1" hangingPunct="1"/>
            <a:r>
              <a:rPr lang="lv-LV" altLang="lv-LV" sz="2700" smtClean="0">
                <a:latin typeface="Times New Roman" pitchFamily="18" charset="0"/>
              </a:rPr>
              <a:t>17. Organizētājs mēnesi pirms nometnes darbības uzsākšanas iesniedz pašvaldībā iesniegumu par nometnes organizēšanu </a:t>
            </a:r>
            <a:r>
              <a:rPr lang="lv-LV" altLang="lv-LV" sz="2000" smtClean="0">
                <a:latin typeface="Times New Roman" pitchFamily="18" charset="0"/>
              </a:rPr>
              <a:t>(tagad to var izdarīt elektroniski);</a:t>
            </a:r>
            <a:r>
              <a:rPr lang="lv-LV" altLang="lv-LV" sz="2000" smtClean="0"/>
              <a:t> </a:t>
            </a:r>
          </a:p>
          <a:p>
            <a:pPr eaLnBrk="1" hangingPunct="1"/>
            <a:r>
              <a:rPr lang="lv-LV" altLang="lv-LV" sz="2700" smtClean="0">
                <a:latin typeface="Times New Roman" pitchFamily="18" charset="0"/>
              </a:rPr>
              <a:t>18. Organizētājs šo noteikumu 17.punktā minētajam iesniegumam pievieno šādu dokumentu kopijas (izņemot, ja dokumentus iesniedz elektroniski):</a:t>
            </a:r>
          </a:p>
          <a:p>
            <a:pPr eaLnBrk="1" hangingPunct="1"/>
            <a:r>
              <a:rPr lang="lv-LV" altLang="lv-LV" sz="2700" smtClean="0">
                <a:latin typeface="Times New Roman" pitchFamily="18" charset="0"/>
              </a:rPr>
              <a:t>18.1. Valsts ugunsdzēsības un glābšanas dienesta atzinumu par nometnes vietas atbilstību ugunsdrošības prasībām (izņemot šo noteikumu 9.punktā minētos gadījumus);</a:t>
            </a:r>
          </a:p>
          <a:p>
            <a:pPr eaLnBrk="1" hangingPunct="1"/>
            <a:r>
              <a:rPr lang="lv-LV" altLang="lv-LV" sz="2700" smtClean="0">
                <a:latin typeface="Times New Roman" pitchFamily="18" charset="0"/>
              </a:rPr>
              <a:t>19. Noteikumu izpildi atbilstoši kompetencei kontrolē tiesīb­aizsardzības iestādes un šādas uzraudzības institūcijas:</a:t>
            </a:r>
          </a:p>
          <a:p>
            <a:pPr eaLnBrk="1" hangingPunct="1"/>
            <a:r>
              <a:rPr lang="lv-LV" altLang="lv-LV" sz="2700" smtClean="0">
                <a:latin typeface="Times New Roman" pitchFamily="18" charset="0"/>
              </a:rPr>
              <a:t>19.1. Valsts ugunsdzēsības un glābšanas dienests;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18"/>
          <p:cNvSpPr>
            <a:spLocks noGrp="1" noChangeArrowheads="1"/>
          </p:cNvSpPr>
          <p:nvPr>
            <p:ph type="sldNum" sz="quarter" idx="12"/>
          </p:nvPr>
        </p:nvSpPr>
        <p:spPr>
          <a:noFill/>
        </p:spPr>
        <p:txBody>
          <a:bodyPr/>
          <a:lstStyle/>
          <a:p>
            <a:fld id="{EB43A91D-C898-4E73-AC4A-D4A2987BC882}" type="slidenum">
              <a:rPr lang="en-US" altLang="lv-LV" smtClean="0"/>
              <a:pPr/>
              <a:t>9</a:t>
            </a:fld>
            <a:endParaRPr lang="en-US" altLang="lv-LV" smtClean="0"/>
          </a:p>
        </p:txBody>
      </p:sp>
      <p:sp>
        <p:nvSpPr>
          <p:cNvPr id="105474" name="Rectangle 2"/>
          <p:cNvSpPr>
            <a:spLocks noGrp="1" noChangeArrowheads="1"/>
          </p:cNvSpPr>
          <p:nvPr>
            <p:ph type="ctrTitle"/>
          </p:nvPr>
        </p:nvSpPr>
        <p:spPr>
          <a:xfrm>
            <a:off x="457200" y="1981200"/>
            <a:ext cx="8477250" cy="1752600"/>
          </a:xfrm>
        </p:spPr>
        <p:txBody>
          <a:bodyPr lIns="92075" tIns="46038" rIns="92075" bIns="46038" anchor="b"/>
          <a:lstStyle/>
          <a:p>
            <a:pPr algn="ctr" eaLnBrk="1" hangingPunct="1">
              <a:defRPr/>
            </a:pPr>
            <a:r>
              <a:rPr lang="lv-LV" sz="6600" b="1" smtClean="0">
                <a:solidFill>
                  <a:schemeClr val="tx1"/>
                </a:solidFill>
                <a:effectLst>
                  <a:outerShdw blurRad="38100" dist="38100" dir="2700000" algn="tl">
                    <a:srgbClr val="C0C0C0"/>
                  </a:outerShdw>
                </a:effectLst>
                <a:latin typeface="Times New Roman" pitchFamily="18" charset="0"/>
              </a:rPr>
              <a:t>Nosacījumi Atzinuma saņemšanai</a:t>
            </a:r>
            <a:endParaRPr lang="en-US" sz="6600" b="1" smtClean="0">
              <a:solidFill>
                <a:schemeClr val="tx1"/>
              </a:solidFill>
              <a:effectLst>
                <a:outerShdw blurRad="38100" dist="38100" dir="2700000" algn="tl">
                  <a:srgbClr val="C0C0C0"/>
                </a:outerShdw>
              </a:effectLst>
              <a:latin typeface="Times New Roman" pitchFamily="18"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wipe(left)">
                                      <p:cBhvr>
                                        <p:cTn id="7" dur="500"/>
                                        <p:tgtEl>
                                          <p:spTgt spid="1054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True"/>
  <p:tag name="HOTSPOTTYPE" val="DefinedInNavigator"/>
  <p:tag name="BRANCHTO" val="262"/>
</p:tagLst>
</file>

<file path=ppt/theme/theme1.xml><?xml version="1.0" encoding="utf-8"?>
<a:theme xmlns:a="http://schemas.openxmlformats.org/drawingml/2006/main" name="Pixel">
  <a:themeElements>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1618</TotalTime>
  <Words>1737</Words>
  <Application>Microsoft Office PowerPoint</Application>
  <PresentationFormat>On-screen Show (4:3)</PresentationFormat>
  <Paragraphs>275</Paragraphs>
  <Slides>36</Slides>
  <Notes>15</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Pixel</vt:lpstr>
      <vt:lpstr>PowerPoint Presentation</vt:lpstr>
      <vt:lpstr>Normatīvie akti, kas reglamentē ugunsdrošības prasības</vt:lpstr>
      <vt:lpstr>MK noteikumu Nr.981 prasības, kas saistītas ar Valsts ugunsdzēsības un glābšanas dienestu </vt:lpstr>
      <vt:lpstr>Atzinums par atbilstību ugunsdrošības prasībām</vt:lpstr>
      <vt:lpstr>Atzinums par atbilstību ugunsdrošības prasībām</vt:lpstr>
      <vt:lpstr>PowerPoint Presentation</vt:lpstr>
      <vt:lpstr>PowerPoint Presentation</vt:lpstr>
      <vt:lpstr>PowerPoint Presentation</vt:lpstr>
      <vt:lpstr>Nosacījumi Atzinuma saņemšanai</vt:lpstr>
      <vt:lpstr>Ugunsdrošības un ugunsdzēsības likums 9.pants. Atbildība par ugunsdrošību objektā</vt:lpstr>
      <vt:lpstr>PowerPoint Presentation</vt:lpstr>
      <vt:lpstr>Nosacījumi, kurus nodrošina bērnu nometnes vadītājs, nometnei uzsākot darbību (jebkurai nometnei un neatkarīgi no cilvēku skaita)</vt:lpstr>
      <vt:lpstr>Nosacījumi, kurus nodrošina bērnu nometnes vadītājs, nometnei uzsākot darbību </vt:lpstr>
      <vt:lpstr>Nosacījumi, kurus nodrošina bērnu nometnes vadītājs, nometnei uzsākot darbību </vt:lpstr>
      <vt:lpstr>Nosacījumi, kurus nodrošina bērnu nometnes vadītājs, nometnei uzsākot darbību </vt:lpstr>
      <vt:lpstr>Nosacījumi, kurus nodrošina bērnu nometnes vadītājs, nometnei uzsākot darbību (jebkurai nometnei un neatkarīgi no cilvēku skaita)</vt:lpstr>
      <vt:lpstr>Ugunskuri</vt:lpstr>
      <vt:lpstr>PowerPoint Presentation</vt:lpstr>
      <vt:lpstr>Ugunsdrošības pārbaude paredzamās nometnes vietā un piemērojamā  administratīvā prakse</vt:lpstr>
      <vt:lpstr>Paredzamās nometnes vietas ugunsdrošības pārbaude</vt:lpstr>
      <vt:lpstr>Latvijas APK</vt:lpstr>
      <vt:lpstr>PowerPoint Presentation</vt:lpstr>
      <vt:lpstr>Ugunsdzēsības aparātu izvēle un izvietojums</vt:lpstr>
      <vt:lpstr>Ugunsdzēsības aparātu  izvietojums</vt:lpstr>
      <vt:lpstr>Ugunsdzēsības aparātu  izvietojums</vt:lpstr>
      <vt:lpstr>CIVILĀ  AIZSARDZĪBA</vt:lpstr>
      <vt:lpstr>Katastrofas</vt:lpstr>
      <vt:lpstr>Civilās aizsardzības plāns</vt:lpstr>
      <vt:lpstr>PowerPoint Presentation</vt:lpstr>
      <vt:lpstr>PowerPoint Presentation</vt:lpstr>
      <vt:lpstr>PowerPoint Presentation</vt:lpstr>
      <vt:lpstr>PowerPoint Presentation</vt:lpstr>
      <vt:lpstr>VĒTRA  </vt:lpstr>
      <vt:lpstr>PowerPoint Presentation</vt:lpstr>
      <vt:lpstr>Rīcība ugunsgrēka gadījumā</vt:lpstr>
      <vt:lpstr>informācija par rīcību dažādu apdraudējumu gadījumā Valsts ugunsdzēsības un glābšanas dienesta mājas lapā  www.vugd.gov.lv  sadaļās: Aktualitātes Publikācijas      Drošības padomi http://www.vugd.gov.lv/lat/aktualitates/publikacijas/izdotas_gramatas_un_brosuras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Vugd 112222222222222222222222222222222222222222222222222222222222222222222222222222222222222222222222222222222222222222222222222222222222222222222222222222222222222222222222222222222222</dc:title>
  <dc:creator>Gita Tretjakova</dc:creator>
  <cp:lastModifiedBy>Intak</cp:lastModifiedBy>
  <cp:revision>75</cp:revision>
  <cp:lastPrinted>2013-03-22T14:08:10Z</cp:lastPrinted>
  <dcterms:created xsi:type="dcterms:W3CDTF">2006-05-07T06:17:28Z</dcterms:created>
  <dcterms:modified xsi:type="dcterms:W3CDTF">2015-04-07T08:15:47Z</dcterms:modified>
</cp:coreProperties>
</file>